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8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F1FF71-4152-4500-A153-9F1193A201F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r="990" b="953"/>
          <a:stretch>
            <a:fillRect/>
          </a:stretch>
        </p:blipFill>
        <p:spPr>
          <a:xfrm>
            <a:off x="0" y="1"/>
            <a:ext cx="12192000" cy="6858000"/>
          </a:xfrm>
          <a:prstGeom prst="rect">
            <a:avLst/>
          </a:prstGeom>
        </p:spPr>
      </p:pic>
      <p:grpSp>
        <p:nvGrpSpPr>
          <p:cNvPr id="30" name="组合 29"/>
          <p:cNvGrpSpPr/>
          <p:nvPr/>
        </p:nvGrpSpPr>
        <p:grpSpPr>
          <a:xfrm>
            <a:off x="4182543" y="684641"/>
            <a:ext cx="3826913" cy="3825381"/>
            <a:chOff x="2187178" y="1203819"/>
            <a:chExt cx="4452144" cy="4450362"/>
          </a:xfrm>
        </p:grpSpPr>
        <p:sp>
          <p:nvSpPr>
            <p:cNvPr id="31" name="Oval 5"/>
            <p:cNvSpPr>
              <a:spLocks noChangeArrowheads="1"/>
            </p:cNvSpPr>
            <p:nvPr/>
          </p:nvSpPr>
          <p:spPr bwMode="auto">
            <a:xfrm>
              <a:off x="2187178" y="1203819"/>
              <a:ext cx="4452144" cy="4450362"/>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32" name="AutoShape 3"/>
            <p:cNvSpPr>
              <a:spLocks noChangeAspect="1" noChangeArrowheads="1" noTextEdit="1"/>
            </p:cNvSpPr>
            <p:nvPr/>
          </p:nvSpPr>
          <p:spPr bwMode="auto">
            <a:xfrm>
              <a:off x="2424113" y="1447800"/>
              <a:ext cx="396398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Oval 5"/>
            <p:cNvSpPr>
              <a:spLocks noChangeArrowheads="1"/>
            </p:cNvSpPr>
            <p:nvPr/>
          </p:nvSpPr>
          <p:spPr bwMode="auto">
            <a:xfrm>
              <a:off x="2424113" y="1447800"/>
              <a:ext cx="3963987" cy="3962400"/>
            </a:xfrm>
            <a:prstGeom prst="ellipse">
              <a:avLst/>
            </a:prstGeom>
            <a:solidFill>
              <a:srgbClr val="45C7ED"/>
            </a:solidFill>
            <a:ln>
              <a:noFill/>
            </a:ln>
          </p:spPr>
          <p:txBody>
            <a:bodyPr vert="horz" wrap="square" lIns="91440" tIns="45720" rIns="91440" bIns="45720" numCol="1" anchor="t" anchorCtr="0" compatLnSpc="1"/>
            <a:lstStyle/>
            <a:p>
              <a:endParaRPr lang="zh-CN" altLang="en-US"/>
            </a:p>
          </p:txBody>
        </p:sp>
        <p:sp>
          <p:nvSpPr>
            <p:cNvPr id="34" name="Freeform 6"/>
            <p:cNvSpPr/>
            <p:nvPr/>
          </p:nvSpPr>
          <p:spPr bwMode="auto">
            <a:xfrm>
              <a:off x="3422650" y="2928938"/>
              <a:ext cx="1309687" cy="579438"/>
            </a:xfrm>
            <a:custGeom>
              <a:avLst/>
              <a:gdLst>
                <a:gd name="T0" fmla="*/ 313 w 2903"/>
                <a:gd name="T1" fmla="*/ 97 h 1285"/>
                <a:gd name="T2" fmla="*/ 695 w 2903"/>
                <a:gd name="T3" fmla="*/ 0 h 1285"/>
                <a:gd name="T4" fmla="*/ 1924 w 2903"/>
                <a:gd name="T5" fmla="*/ 8 h 1285"/>
                <a:gd name="T6" fmla="*/ 2903 w 2903"/>
                <a:gd name="T7" fmla="*/ 1066 h 1285"/>
                <a:gd name="T8" fmla="*/ 2155 w 2903"/>
                <a:gd name="T9" fmla="*/ 1004 h 1285"/>
                <a:gd name="T10" fmla="*/ 1540 w 2903"/>
                <a:gd name="T11" fmla="*/ 526 h 1285"/>
                <a:gd name="T12" fmla="*/ 689 w 2903"/>
                <a:gd name="T13" fmla="*/ 722 h 1285"/>
                <a:gd name="T14" fmla="*/ 555 w 2903"/>
                <a:gd name="T15" fmla="*/ 736 h 1285"/>
                <a:gd name="T16" fmla="*/ 106 w 2903"/>
                <a:gd name="T17" fmla="*/ 527 h 1285"/>
                <a:gd name="T18" fmla="*/ 313 w 2903"/>
                <a:gd name="T19" fmla="*/ 9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3" h="1285">
                  <a:moveTo>
                    <a:pt x="313" y="97"/>
                  </a:moveTo>
                  <a:cubicBezTo>
                    <a:pt x="466" y="15"/>
                    <a:pt x="695" y="0"/>
                    <a:pt x="695" y="0"/>
                  </a:cubicBezTo>
                  <a:cubicBezTo>
                    <a:pt x="1924" y="8"/>
                    <a:pt x="1924" y="8"/>
                    <a:pt x="1924" y="8"/>
                  </a:cubicBezTo>
                  <a:cubicBezTo>
                    <a:pt x="2903" y="1066"/>
                    <a:pt x="2903" y="1066"/>
                    <a:pt x="2903" y="1066"/>
                  </a:cubicBezTo>
                  <a:cubicBezTo>
                    <a:pt x="2903" y="1066"/>
                    <a:pt x="2549" y="1285"/>
                    <a:pt x="2155" y="1004"/>
                  </a:cubicBezTo>
                  <a:cubicBezTo>
                    <a:pt x="1761" y="724"/>
                    <a:pt x="1540" y="526"/>
                    <a:pt x="1540" y="526"/>
                  </a:cubicBezTo>
                  <a:cubicBezTo>
                    <a:pt x="689" y="722"/>
                    <a:pt x="689" y="722"/>
                    <a:pt x="689" y="722"/>
                  </a:cubicBezTo>
                  <a:cubicBezTo>
                    <a:pt x="689" y="722"/>
                    <a:pt x="634" y="737"/>
                    <a:pt x="555" y="736"/>
                  </a:cubicBezTo>
                  <a:cubicBezTo>
                    <a:pt x="403" y="734"/>
                    <a:pt x="168" y="695"/>
                    <a:pt x="106" y="527"/>
                  </a:cubicBezTo>
                  <a:cubicBezTo>
                    <a:pt x="0" y="245"/>
                    <a:pt x="222" y="147"/>
                    <a:pt x="313" y="97"/>
                  </a:cubicBezTo>
                  <a:close/>
                </a:path>
              </a:pathLst>
            </a:custGeom>
            <a:solidFill>
              <a:srgbClr val="F7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7"/>
            <p:cNvSpPr/>
            <p:nvPr/>
          </p:nvSpPr>
          <p:spPr bwMode="auto">
            <a:xfrm>
              <a:off x="3394075" y="3070225"/>
              <a:ext cx="1651000" cy="1027113"/>
            </a:xfrm>
            <a:custGeom>
              <a:avLst/>
              <a:gdLst>
                <a:gd name="T0" fmla="*/ 3453 w 3658"/>
                <a:gd name="T1" fmla="*/ 600 h 2276"/>
                <a:gd name="T2" fmla="*/ 3568 w 3658"/>
                <a:gd name="T3" fmla="*/ 190 h 2276"/>
                <a:gd name="T4" fmla="*/ 3568 w 3658"/>
                <a:gd name="T5" fmla="*/ 190 h 2276"/>
                <a:gd name="T6" fmla="*/ 3125 w 3658"/>
                <a:gd name="T7" fmla="*/ 84 h 2276"/>
                <a:gd name="T8" fmla="*/ 205 w 3658"/>
                <a:gd name="T9" fmla="*/ 1676 h 2276"/>
                <a:gd name="T10" fmla="*/ 91 w 3658"/>
                <a:gd name="T11" fmla="*/ 2087 h 2276"/>
                <a:gd name="T12" fmla="*/ 91 w 3658"/>
                <a:gd name="T13" fmla="*/ 2087 h 2276"/>
                <a:gd name="T14" fmla="*/ 534 w 3658"/>
                <a:gd name="T15" fmla="*/ 2192 h 2276"/>
                <a:gd name="T16" fmla="*/ 3453 w 3658"/>
                <a:gd name="T17" fmla="*/ 60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8" h="2276">
                  <a:moveTo>
                    <a:pt x="3453" y="600"/>
                  </a:moveTo>
                  <a:cubicBezTo>
                    <a:pt x="3607" y="516"/>
                    <a:pt x="3658" y="332"/>
                    <a:pt x="3568" y="190"/>
                  </a:cubicBezTo>
                  <a:cubicBezTo>
                    <a:pt x="3568" y="190"/>
                    <a:pt x="3568" y="190"/>
                    <a:pt x="3568" y="190"/>
                  </a:cubicBezTo>
                  <a:cubicBezTo>
                    <a:pt x="3477" y="47"/>
                    <a:pt x="3279" y="0"/>
                    <a:pt x="3125" y="84"/>
                  </a:cubicBezTo>
                  <a:cubicBezTo>
                    <a:pt x="205" y="1676"/>
                    <a:pt x="205" y="1676"/>
                    <a:pt x="205" y="1676"/>
                  </a:cubicBezTo>
                  <a:cubicBezTo>
                    <a:pt x="51" y="1761"/>
                    <a:pt x="0" y="1944"/>
                    <a:pt x="91" y="2087"/>
                  </a:cubicBezTo>
                  <a:cubicBezTo>
                    <a:pt x="91" y="2087"/>
                    <a:pt x="91" y="2087"/>
                    <a:pt x="91" y="2087"/>
                  </a:cubicBezTo>
                  <a:cubicBezTo>
                    <a:pt x="181" y="2229"/>
                    <a:pt x="380" y="2276"/>
                    <a:pt x="534" y="2192"/>
                  </a:cubicBezTo>
                  <a:lnTo>
                    <a:pt x="3453" y="600"/>
                  </a:lnTo>
                  <a:close/>
                </a:path>
              </a:pathLst>
            </a:custGeom>
            <a:solidFill>
              <a:srgbClr val="EAB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4076700" y="3551238"/>
              <a:ext cx="117475" cy="169863"/>
            </a:xfrm>
            <a:custGeom>
              <a:avLst/>
              <a:gdLst>
                <a:gd name="T0" fmla="*/ 246 w 260"/>
                <a:gd name="T1" fmla="*/ 368 h 374"/>
                <a:gd name="T2" fmla="*/ 254 w 260"/>
                <a:gd name="T3" fmla="*/ 339 h 374"/>
                <a:gd name="T4" fmla="*/ 47 w 260"/>
                <a:gd name="T5" fmla="*/ 14 h 374"/>
                <a:gd name="T6" fmla="*/ 15 w 260"/>
                <a:gd name="T7" fmla="*/ 6 h 374"/>
                <a:gd name="T8" fmla="*/ 15 w 260"/>
                <a:gd name="T9" fmla="*/ 6 h 374"/>
                <a:gd name="T10" fmla="*/ 7 w 260"/>
                <a:gd name="T11" fmla="*/ 36 h 374"/>
                <a:gd name="T12" fmla="*/ 214 w 260"/>
                <a:gd name="T13" fmla="*/ 361 h 374"/>
                <a:gd name="T14" fmla="*/ 246 w 260"/>
                <a:gd name="T15" fmla="*/ 368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74">
                  <a:moveTo>
                    <a:pt x="246" y="368"/>
                  </a:moveTo>
                  <a:cubicBezTo>
                    <a:pt x="257" y="362"/>
                    <a:pt x="260" y="349"/>
                    <a:pt x="254" y="339"/>
                  </a:cubicBezTo>
                  <a:cubicBezTo>
                    <a:pt x="47" y="14"/>
                    <a:pt x="47" y="14"/>
                    <a:pt x="47" y="14"/>
                  </a:cubicBezTo>
                  <a:cubicBezTo>
                    <a:pt x="41" y="4"/>
                    <a:pt x="26" y="0"/>
                    <a:pt x="15" y="6"/>
                  </a:cubicBezTo>
                  <a:cubicBezTo>
                    <a:pt x="15" y="6"/>
                    <a:pt x="15" y="6"/>
                    <a:pt x="15" y="6"/>
                  </a:cubicBezTo>
                  <a:cubicBezTo>
                    <a:pt x="4" y="12"/>
                    <a:pt x="0" y="26"/>
                    <a:pt x="7" y="36"/>
                  </a:cubicBezTo>
                  <a:cubicBezTo>
                    <a:pt x="214" y="361"/>
                    <a:pt x="214" y="361"/>
                    <a:pt x="214" y="361"/>
                  </a:cubicBezTo>
                  <a:cubicBezTo>
                    <a:pt x="220" y="371"/>
                    <a:pt x="235" y="374"/>
                    <a:pt x="246" y="368"/>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
            <p:cNvSpPr/>
            <p:nvPr/>
          </p:nvSpPr>
          <p:spPr bwMode="auto">
            <a:xfrm>
              <a:off x="4146550" y="3565525"/>
              <a:ext cx="68262" cy="92075"/>
            </a:xfrm>
            <a:custGeom>
              <a:avLst/>
              <a:gdLst>
                <a:gd name="T0" fmla="*/ 136 w 150"/>
                <a:gd name="T1" fmla="*/ 199 h 204"/>
                <a:gd name="T2" fmla="*/ 144 w 150"/>
                <a:gd name="T3" fmla="*/ 173 h 204"/>
                <a:gd name="T4" fmla="*/ 42 w 150"/>
                <a:gd name="T5" fmla="*/ 12 h 204"/>
                <a:gd name="T6" fmla="*/ 13 w 150"/>
                <a:gd name="T7" fmla="*/ 5 h 204"/>
                <a:gd name="T8" fmla="*/ 13 w 150"/>
                <a:gd name="T9" fmla="*/ 5 h 204"/>
                <a:gd name="T10" fmla="*/ 6 w 150"/>
                <a:gd name="T11" fmla="*/ 31 h 204"/>
                <a:gd name="T12" fmla="*/ 108 w 150"/>
                <a:gd name="T13" fmla="*/ 192 h 204"/>
                <a:gd name="T14" fmla="*/ 136 w 150"/>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04">
                  <a:moveTo>
                    <a:pt x="136" y="199"/>
                  </a:moveTo>
                  <a:cubicBezTo>
                    <a:pt x="146" y="193"/>
                    <a:pt x="150" y="182"/>
                    <a:pt x="144" y="173"/>
                  </a:cubicBezTo>
                  <a:cubicBezTo>
                    <a:pt x="42" y="12"/>
                    <a:pt x="42" y="12"/>
                    <a:pt x="42" y="12"/>
                  </a:cubicBezTo>
                  <a:cubicBezTo>
                    <a:pt x="36" y="3"/>
                    <a:pt x="23" y="0"/>
                    <a:pt x="13" y="5"/>
                  </a:cubicBezTo>
                  <a:cubicBezTo>
                    <a:pt x="13" y="5"/>
                    <a:pt x="13" y="5"/>
                    <a:pt x="13" y="5"/>
                  </a:cubicBezTo>
                  <a:cubicBezTo>
                    <a:pt x="3" y="11"/>
                    <a:pt x="0" y="22"/>
                    <a:pt x="6" y="31"/>
                  </a:cubicBezTo>
                  <a:cubicBezTo>
                    <a:pt x="108" y="192"/>
                    <a:pt x="108" y="192"/>
                    <a:pt x="108" y="192"/>
                  </a:cubicBezTo>
                  <a:cubicBezTo>
                    <a:pt x="114" y="201"/>
                    <a:pt x="127" y="204"/>
                    <a:pt x="136"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p:nvPr/>
          </p:nvSpPr>
          <p:spPr bwMode="auto">
            <a:xfrm>
              <a:off x="4068763" y="3792538"/>
              <a:ext cx="1327150" cy="827088"/>
            </a:xfrm>
            <a:custGeom>
              <a:avLst/>
              <a:gdLst>
                <a:gd name="T0" fmla="*/ 2778 w 2943"/>
                <a:gd name="T1" fmla="*/ 483 h 1832"/>
                <a:gd name="T2" fmla="*/ 2870 w 2943"/>
                <a:gd name="T3" fmla="*/ 153 h 1832"/>
                <a:gd name="T4" fmla="*/ 2870 w 2943"/>
                <a:gd name="T5" fmla="*/ 153 h 1832"/>
                <a:gd name="T6" fmla="*/ 2514 w 2943"/>
                <a:gd name="T7" fmla="*/ 68 h 1832"/>
                <a:gd name="T8" fmla="*/ 165 w 2943"/>
                <a:gd name="T9" fmla="*/ 1349 h 1832"/>
                <a:gd name="T10" fmla="*/ 73 w 2943"/>
                <a:gd name="T11" fmla="*/ 1679 h 1832"/>
                <a:gd name="T12" fmla="*/ 73 w 2943"/>
                <a:gd name="T13" fmla="*/ 1679 h 1832"/>
                <a:gd name="T14" fmla="*/ 429 w 2943"/>
                <a:gd name="T15" fmla="*/ 1764 h 1832"/>
                <a:gd name="T16" fmla="*/ 2778 w 2943"/>
                <a:gd name="T17" fmla="*/ 483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3" h="1832">
                  <a:moveTo>
                    <a:pt x="2778" y="483"/>
                  </a:moveTo>
                  <a:cubicBezTo>
                    <a:pt x="2902" y="415"/>
                    <a:pt x="2943" y="268"/>
                    <a:pt x="2870" y="153"/>
                  </a:cubicBezTo>
                  <a:cubicBezTo>
                    <a:pt x="2870" y="153"/>
                    <a:pt x="2870" y="153"/>
                    <a:pt x="2870" y="153"/>
                  </a:cubicBezTo>
                  <a:cubicBezTo>
                    <a:pt x="2797" y="39"/>
                    <a:pt x="2637" y="0"/>
                    <a:pt x="2514" y="68"/>
                  </a:cubicBezTo>
                  <a:cubicBezTo>
                    <a:pt x="165" y="1349"/>
                    <a:pt x="165" y="1349"/>
                    <a:pt x="165" y="1349"/>
                  </a:cubicBezTo>
                  <a:cubicBezTo>
                    <a:pt x="41" y="1417"/>
                    <a:pt x="0" y="1564"/>
                    <a:pt x="73" y="1679"/>
                  </a:cubicBezTo>
                  <a:cubicBezTo>
                    <a:pt x="73" y="1679"/>
                    <a:pt x="73" y="1679"/>
                    <a:pt x="73" y="1679"/>
                  </a:cubicBezTo>
                  <a:cubicBezTo>
                    <a:pt x="145" y="1794"/>
                    <a:pt x="305" y="1832"/>
                    <a:pt x="429" y="1764"/>
                  </a:cubicBezTo>
                  <a:lnTo>
                    <a:pt x="2778" y="483"/>
                  </a:lnTo>
                  <a:close/>
                </a:path>
              </a:pathLst>
            </a:custGeom>
            <a:solidFill>
              <a:srgbClr val="EAB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1"/>
            <p:cNvSpPr/>
            <p:nvPr/>
          </p:nvSpPr>
          <p:spPr bwMode="auto">
            <a:xfrm>
              <a:off x="4616450" y="4179888"/>
              <a:ext cx="95250" cy="136525"/>
            </a:xfrm>
            <a:custGeom>
              <a:avLst/>
              <a:gdLst>
                <a:gd name="T0" fmla="*/ 198 w 210"/>
                <a:gd name="T1" fmla="*/ 296 h 301"/>
                <a:gd name="T2" fmla="*/ 204 w 210"/>
                <a:gd name="T3" fmla="*/ 272 h 301"/>
                <a:gd name="T4" fmla="*/ 38 w 210"/>
                <a:gd name="T5" fmla="*/ 11 h 301"/>
                <a:gd name="T6" fmla="*/ 13 w 210"/>
                <a:gd name="T7" fmla="*/ 5 h 301"/>
                <a:gd name="T8" fmla="*/ 13 w 210"/>
                <a:gd name="T9" fmla="*/ 5 h 301"/>
                <a:gd name="T10" fmla="*/ 6 w 210"/>
                <a:gd name="T11" fmla="*/ 28 h 301"/>
                <a:gd name="T12" fmla="*/ 172 w 210"/>
                <a:gd name="T13" fmla="*/ 290 h 301"/>
                <a:gd name="T14" fmla="*/ 198 w 210"/>
                <a:gd name="T15" fmla="*/ 296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01">
                  <a:moveTo>
                    <a:pt x="198" y="296"/>
                  </a:moveTo>
                  <a:cubicBezTo>
                    <a:pt x="207" y="291"/>
                    <a:pt x="210" y="280"/>
                    <a:pt x="204" y="272"/>
                  </a:cubicBezTo>
                  <a:cubicBezTo>
                    <a:pt x="38" y="11"/>
                    <a:pt x="38" y="11"/>
                    <a:pt x="38" y="11"/>
                  </a:cubicBezTo>
                  <a:cubicBezTo>
                    <a:pt x="33" y="3"/>
                    <a:pt x="21" y="0"/>
                    <a:pt x="13" y="5"/>
                  </a:cubicBezTo>
                  <a:cubicBezTo>
                    <a:pt x="13" y="5"/>
                    <a:pt x="13" y="5"/>
                    <a:pt x="13" y="5"/>
                  </a:cubicBezTo>
                  <a:cubicBezTo>
                    <a:pt x="3" y="10"/>
                    <a:pt x="0" y="20"/>
                    <a:pt x="6" y="28"/>
                  </a:cubicBezTo>
                  <a:cubicBezTo>
                    <a:pt x="172" y="290"/>
                    <a:pt x="172" y="290"/>
                    <a:pt x="172" y="290"/>
                  </a:cubicBezTo>
                  <a:cubicBezTo>
                    <a:pt x="177" y="298"/>
                    <a:pt x="189" y="301"/>
                    <a:pt x="198" y="296"/>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2"/>
            <p:cNvSpPr/>
            <p:nvPr/>
          </p:nvSpPr>
          <p:spPr bwMode="auto">
            <a:xfrm>
              <a:off x="4672013" y="4192588"/>
              <a:ext cx="55562" cy="73025"/>
            </a:xfrm>
            <a:custGeom>
              <a:avLst/>
              <a:gdLst>
                <a:gd name="T0" fmla="*/ 110 w 120"/>
                <a:gd name="T1" fmla="*/ 159 h 164"/>
                <a:gd name="T2" fmla="*/ 116 w 120"/>
                <a:gd name="T3" fmla="*/ 138 h 164"/>
                <a:gd name="T4" fmla="*/ 33 w 120"/>
                <a:gd name="T5" fmla="*/ 9 h 164"/>
                <a:gd name="T6" fmla="*/ 11 w 120"/>
                <a:gd name="T7" fmla="*/ 4 h 164"/>
                <a:gd name="T8" fmla="*/ 11 w 120"/>
                <a:gd name="T9" fmla="*/ 4 h 164"/>
                <a:gd name="T10" fmla="*/ 5 w 120"/>
                <a:gd name="T11" fmla="*/ 25 h 164"/>
                <a:gd name="T12" fmla="*/ 87 w 120"/>
                <a:gd name="T13" fmla="*/ 154 h 164"/>
                <a:gd name="T14" fmla="*/ 110 w 120"/>
                <a:gd name="T15" fmla="*/ 1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4">
                  <a:moveTo>
                    <a:pt x="110" y="159"/>
                  </a:moveTo>
                  <a:cubicBezTo>
                    <a:pt x="118" y="155"/>
                    <a:pt x="120" y="146"/>
                    <a:pt x="116" y="138"/>
                  </a:cubicBezTo>
                  <a:cubicBezTo>
                    <a:pt x="33" y="9"/>
                    <a:pt x="33" y="9"/>
                    <a:pt x="33" y="9"/>
                  </a:cubicBezTo>
                  <a:cubicBezTo>
                    <a:pt x="29" y="2"/>
                    <a:pt x="18" y="0"/>
                    <a:pt x="11" y="4"/>
                  </a:cubicBezTo>
                  <a:cubicBezTo>
                    <a:pt x="11" y="4"/>
                    <a:pt x="11" y="4"/>
                    <a:pt x="11" y="4"/>
                  </a:cubicBezTo>
                  <a:cubicBezTo>
                    <a:pt x="3" y="8"/>
                    <a:pt x="0" y="18"/>
                    <a:pt x="5" y="25"/>
                  </a:cubicBezTo>
                  <a:cubicBezTo>
                    <a:pt x="87" y="154"/>
                    <a:pt x="87" y="154"/>
                    <a:pt x="87" y="154"/>
                  </a:cubicBezTo>
                  <a:cubicBezTo>
                    <a:pt x="92" y="161"/>
                    <a:pt x="102" y="164"/>
                    <a:pt x="110" y="15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3"/>
            <p:cNvSpPr/>
            <p:nvPr/>
          </p:nvSpPr>
          <p:spPr bwMode="auto">
            <a:xfrm>
              <a:off x="4086225" y="4043363"/>
              <a:ext cx="712787" cy="436563"/>
            </a:xfrm>
            <a:custGeom>
              <a:avLst/>
              <a:gdLst>
                <a:gd name="T0" fmla="*/ 1581 w 1581"/>
                <a:gd name="T1" fmla="*/ 0 h 970"/>
                <a:gd name="T2" fmla="*/ 0 w 1581"/>
                <a:gd name="T3" fmla="*/ 970 h 970"/>
                <a:gd name="T4" fmla="*/ 76 w 1581"/>
                <a:gd name="T5" fmla="*/ 829 h 970"/>
                <a:gd name="T6" fmla="*/ 108 w 1581"/>
                <a:gd name="T7" fmla="*/ 809 h 970"/>
                <a:gd name="T8" fmla="*/ 315 w 1581"/>
                <a:gd name="T9" fmla="*/ 691 h 970"/>
                <a:gd name="T10" fmla="*/ 1581 w 1581"/>
                <a:gd name="T11" fmla="*/ 0 h 970"/>
              </a:gdLst>
              <a:ahLst/>
              <a:cxnLst>
                <a:cxn ang="0">
                  <a:pos x="T0" y="T1"/>
                </a:cxn>
                <a:cxn ang="0">
                  <a:pos x="T2" y="T3"/>
                </a:cxn>
                <a:cxn ang="0">
                  <a:pos x="T4" y="T5"/>
                </a:cxn>
                <a:cxn ang="0">
                  <a:pos x="T6" y="T7"/>
                </a:cxn>
                <a:cxn ang="0">
                  <a:pos x="T8" y="T9"/>
                </a:cxn>
                <a:cxn ang="0">
                  <a:pos x="T10" y="T11"/>
                </a:cxn>
              </a:cxnLst>
              <a:rect l="0" t="0" r="r" b="b"/>
              <a:pathLst>
                <a:path w="1581" h="970">
                  <a:moveTo>
                    <a:pt x="1581" y="0"/>
                  </a:moveTo>
                  <a:cubicBezTo>
                    <a:pt x="0" y="970"/>
                    <a:pt x="0" y="970"/>
                    <a:pt x="0" y="970"/>
                  </a:cubicBezTo>
                  <a:cubicBezTo>
                    <a:pt x="7" y="918"/>
                    <a:pt x="34" y="868"/>
                    <a:pt x="76" y="829"/>
                  </a:cubicBezTo>
                  <a:cubicBezTo>
                    <a:pt x="86" y="822"/>
                    <a:pt x="96" y="815"/>
                    <a:pt x="108" y="809"/>
                  </a:cubicBezTo>
                  <a:cubicBezTo>
                    <a:pt x="315" y="691"/>
                    <a:pt x="315" y="691"/>
                    <a:pt x="315" y="691"/>
                  </a:cubicBezTo>
                  <a:lnTo>
                    <a:pt x="1581" y="0"/>
                  </a:ln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4"/>
            <p:cNvSpPr/>
            <p:nvPr/>
          </p:nvSpPr>
          <p:spPr bwMode="auto">
            <a:xfrm>
              <a:off x="3386138" y="3386138"/>
              <a:ext cx="1651000" cy="1028700"/>
            </a:xfrm>
            <a:custGeom>
              <a:avLst/>
              <a:gdLst>
                <a:gd name="T0" fmla="*/ 3454 w 3659"/>
                <a:gd name="T1" fmla="*/ 600 h 2277"/>
                <a:gd name="T2" fmla="*/ 3568 w 3659"/>
                <a:gd name="T3" fmla="*/ 190 h 2277"/>
                <a:gd name="T4" fmla="*/ 3568 w 3659"/>
                <a:gd name="T5" fmla="*/ 190 h 2277"/>
                <a:gd name="T6" fmla="*/ 3125 w 3659"/>
                <a:gd name="T7" fmla="*/ 84 h 2277"/>
                <a:gd name="T8" fmla="*/ 205 w 3659"/>
                <a:gd name="T9" fmla="*/ 1677 h 2277"/>
                <a:gd name="T10" fmla="*/ 91 w 3659"/>
                <a:gd name="T11" fmla="*/ 2087 h 2277"/>
                <a:gd name="T12" fmla="*/ 91 w 3659"/>
                <a:gd name="T13" fmla="*/ 2087 h 2277"/>
                <a:gd name="T14" fmla="*/ 534 w 3659"/>
                <a:gd name="T15" fmla="*/ 2193 h 2277"/>
                <a:gd name="T16" fmla="*/ 3454 w 3659"/>
                <a:gd name="T17" fmla="*/ 60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9" h="2277">
                  <a:moveTo>
                    <a:pt x="3454" y="600"/>
                  </a:moveTo>
                  <a:cubicBezTo>
                    <a:pt x="3608" y="516"/>
                    <a:pt x="3659" y="333"/>
                    <a:pt x="3568" y="190"/>
                  </a:cubicBezTo>
                  <a:cubicBezTo>
                    <a:pt x="3568" y="190"/>
                    <a:pt x="3568" y="190"/>
                    <a:pt x="3568" y="190"/>
                  </a:cubicBezTo>
                  <a:cubicBezTo>
                    <a:pt x="3477" y="48"/>
                    <a:pt x="3279" y="0"/>
                    <a:pt x="3125" y="84"/>
                  </a:cubicBezTo>
                  <a:cubicBezTo>
                    <a:pt x="205" y="1677"/>
                    <a:pt x="205" y="1677"/>
                    <a:pt x="205" y="1677"/>
                  </a:cubicBezTo>
                  <a:cubicBezTo>
                    <a:pt x="51" y="1761"/>
                    <a:pt x="0" y="1944"/>
                    <a:pt x="91" y="2087"/>
                  </a:cubicBezTo>
                  <a:cubicBezTo>
                    <a:pt x="91" y="2087"/>
                    <a:pt x="91" y="2087"/>
                    <a:pt x="91" y="2087"/>
                  </a:cubicBezTo>
                  <a:cubicBezTo>
                    <a:pt x="182" y="2229"/>
                    <a:pt x="380" y="2277"/>
                    <a:pt x="534" y="2193"/>
                  </a:cubicBezTo>
                  <a:lnTo>
                    <a:pt x="3454" y="600"/>
                  </a:lnTo>
                  <a:close/>
                </a:path>
              </a:pathLst>
            </a:custGeom>
            <a:solidFill>
              <a:srgbClr val="EAB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5"/>
            <p:cNvSpPr/>
            <p:nvPr/>
          </p:nvSpPr>
          <p:spPr bwMode="auto">
            <a:xfrm>
              <a:off x="4068763" y="3868738"/>
              <a:ext cx="115887" cy="169863"/>
            </a:xfrm>
            <a:custGeom>
              <a:avLst/>
              <a:gdLst>
                <a:gd name="T0" fmla="*/ 245 w 260"/>
                <a:gd name="T1" fmla="*/ 368 h 374"/>
                <a:gd name="T2" fmla="*/ 253 w 260"/>
                <a:gd name="T3" fmla="*/ 338 h 374"/>
                <a:gd name="T4" fmla="*/ 47 w 260"/>
                <a:gd name="T5" fmla="*/ 13 h 374"/>
                <a:gd name="T6" fmla="*/ 15 w 260"/>
                <a:gd name="T7" fmla="*/ 6 h 374"/>
                <a:gd name="T8" fmla="*/ 15 w 260"/>
                <a:gd name="T9" fmla="*/ 6 h 374"/>
                <a:gd name="T10" fmla="*/ 6 w 260"/>
                <a:gd name="T11" fmla="*/ 35 h 374"/>
                <a:gd name="T12" fmla="*/ 213 w 260"/>
                <a:gd name="T13" fmla="*/ 360 h 374"/>
                <a:gd name="T14" fmla="*/ 245 w 260"/>
                <a:gd name="T15" fmla="*/ 368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74">
                  <a:moveTo>
                    <a:pt x="245" y="368"/>
                  </a:moveTo>
                  <a:cubicBezTo>
                    <a:pt x="256" y="362"/>
                    <a:pt x="260" y="348"/>
                    <a:pt x="253" y="338"/>
                  </a:cubicBezTo>
                  <a:cubicBezTo>
                    <a:pt x="47" y="13"/>
                    <a:pt x="47" y="13"/>
                    <a:pt x="47" y="13"/>
                  </a:cubicBezTo>
                  <a:cubicBezTo>
                    <a:pt x="40" y="3"/>
                    <a:pt x="26" y="0"/>
                    <a:pt x="15" y="6"/>
                  </a:cubicBezTo>
                  <a:cubicBezTo>
                    <a:pt x="15" y="6"/>
                    <a:pt x="15" y="6"/>
                    <a:pt x="15" y="6"/>
                  </a:cubicBezTo>
                  <a:cubicBezTo>
                    <a:pt x="3" y="12"/>
                    <a:pt x="0" y="25"/>
                    <a:pt x="6" y="35"/>
                  </a:cubicBezTo>
                  <a:cubicBezTo>
                    <a:pt x="213" y="360"/>
                    <a:pt x="213" y="360"/>
                    <a:pt x="213" y="360"/>
                  </a:cubicBezTo>
                  <a:cubicBezTo>
                    <a:pt x="220" y="370"/>
                    <a:pt x="234" y="374"/>
                    <a:pt x="245" y="368"/>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4138613" y="3883025"/>
              <a:ext cx="66675" cy="92075"/>
            </a:xfrm>
            <a:custGeom>
              <a:avLst/>
              <a:gdLst>
                <a:gd name="T0" fmla="*/ 136 w 149"/>
                <a:gd name="T1" fmla="*/ 199 h 204"/>
                <a:gd name="T2" fmla="*/ 143 w 149"/>
                <a:gd name="T3" fmla="*/ 173 h 204"/>
                <a:gd name="T4" fmla="*/ 41 w 149"/>
                <a:gd name="T5" fmla="*/ 12 h 204"/>
                <a:gd name="T6" fmla="*/ 13 w 149"/>
                <a:gd name="T7" fmla="*/ 6 h 204"/>
                <a:gd name="T8" fmla="*/ 13 w 149"/>
                <a:gd name="T9" fmla="*/ 6 h 204"/>
                <a:gd name="T10" fmla="*/ 5 w 149"/>
                <a:gd name="T11" fmla="*/ 32 h 204"/>
                <a:gd name="T12" fmla="*/ 108 w 149"/>
                <a:gd name="T13" fmla="*/ 192 h 204"/>
                <a:gd name="T14" fmla="*/ 136 w 149"/>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04">
                  <a:moveTo>
                    <a:pt x="136" y="199"/>
                  </a:moveTo>
                  <a:cubicBezTo>
                    <a:pt x="146" y="194"/>
                    <a:pt x="149" y="182"/>
                    <a:pt x="143" y="173"/>
                  </a:cubicBezTo>
                  <a:cubicBezTo>
                    <a:pt x="41" y="12"/>
                    <a:pt x="41" y="12"/>
                    <a:pt x="41" y="12"/>
                  </a:cubicBezTo>
                  <a:cubicBezTo>
                    <a:pt x="35" y="3"/>
                    <a:pt x="23" y="0"/>
                    <a:pt x="13" y="6"/>
                  </a:cubicBezTo>
                  <a:cubicBezTo>
                    <a:pt x="13" y="6"/>
                    <a:pt x="13" y="6"/>
                    <a:pt x="13" y="6"/>
                  </a:cubicBezTo>
                  <a:cubicBezTo>
                    <a:pt x="3" y="11"/>
                    <a:pt x="0" y="23"/>
                    <a:pt x="5" y="32"/>
                  </a:cubicBezTo>
                  <a:cubicBezTo>
                    <a:pt x="108" y="192"/>
                    <a:pt x="108" y="192"/>
                    <a:pt x="108" y="192"/>
                  </a:cubicBezTo>
                  <a:cubicBezTo>
                    <a:pt x="113" y="201"/>
                    <a:pt x="126" y="204"/>
                    <a:pt x="136"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408363" y="3698875"/>
              <a:ext cx="887412" cy="542925"/>
            </a:xfrm>
            <a:custGeom>
              <a:avLst/>
              <a:gdLst>
                <a:gd name="T0" fmla="*/ 1966 w 1966"/>
                <a:gd name="T1" fmla="*/ 0 h 1206"/>
                <a:gd name="T2" fmla="*/ 0 w 1966"/>
                <a:gd name="T3" fmla="*/ 1206 h 1206"/>
                <a:gd name="T4" fmla="*/ 95 w 1966"/>
                <a:gd name="T5" fmla="*/ 1031 h 1206"/>
                <a:gd name="T6" fmla="*/ 134 w 1966"/>
                <a:gd name="T7" fmla="*/ 1006 h 1206"/>
                <a:gd name="T8" fmla="*/ 392 w 1966"/>
                <a:gd name="T9" fmla="*/ 858 h 1206"/>
                <a:gd name="T10" fmla="*/ 1966 w 1966"/>
                <a:gd name="T11" fmla="*/ 0 h 1206"/>
              </a:gdLst>
              <a:ahLst/>
              <a:cxnLst>
                <a:cxn ang="0">
                  <a:pos x="T0" y="T1"/>
                </a:cxn>
                <a:cxn ang="0">
                  <a:pos x="T2" y="T3"/>
                </a:cxn>
                <a:cxn ang="0">
                  <a:pos x="T4" y="T5"/>
                </a:cxn>
                <a:cxn ang="0">
                  <a:pos x="T6" y="T7"/>
                </a:cxn>
                <a:cxn ang="0">
                  <a:pos x="T8" y="T9"/>
                </a:cxn>
                <a:cxn ang="0">
                  <a:pos x="T10" y="T11"/>
                </a:cxn>
              </a:cxnLst>
              <a:rect l="0" t="0" r="r" b="b"/>
              <a:pathLst>
                <a:path w="1966" h="1206">
                  <a:moveTo>
                    <a:pt x="1966" y="0"/>
                  </a:moveTo>
                  <a:cubicBezTo>
                    <a:pt x="0" y="1206"/>
                    <a:pt x="0" y="1206"/>
                    <a:pt x="0" y="1206"/>
                  </a:cubicBezTo>
                  <a:cubicBezTo>
                    <a:pt x="9" y="1140"/>
                    <a:pt x="42" y="1078"/>
                    <a:pt x="95" y="1031"/>
                  </a:cubicBezTo>
                  <a:cubicBezTo>
                    <a:pt x="107" y="1022"/>
                    <a:pt x="120" y="1013"/>
                    <a:pt x="134" y="1006"/>
                  </a:cubicBezTo>
                  <a:cubicBezTo>
                    <a:pt x="392" y="858"/>
                    <a:pt x="392" y="858"/>
                    <a:pt x="392" y="858"/>
                  </a:cubicBezTo>
                  <a:lnTo>
                    <a:pt x="1966" y="0"/>
                  </a:ln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8"/>
            <p:cNvSpPr/>
            <p:nvPr/>
          </p:nvSpPr>
          <p:spPr bwMode="auto">
            <a:xfrm>
              <a:off x="3594100" y="3582988"/>
              <a:ext cx="1651000" cy="1027113"/>
            </a:xfrm>
            <a:custGeom>
              <a:avLst/>
              <a:gdLst>
                <a:gd name="T0" fmla="*/ 3454 w 3659"/>
                <a:gd name="T1" fmla="*/ 600 h 2277"/>
                <a:gd name="T2" fmla="*/ 3568 w 3659"/>
                <a:gd name="T3" fmla="*/ 190 h 2277"/>
                <a:gd name="T4" fmla="*/ 3568 w 3659"/>
                <a:gd name="T5" fmla="*/ 190 h 2277"/>
                <a:gd name="T6" fmla="*/ 3125 w 3659"/>
                <a:gd name="T7" fmla="*/ 84 h 2277"/>
                <a:gd name="T8" fmla="*/ 205 w 3659"/>
                <a:gd name="T9" fmla="*/ 1677 h 2277"/>
                <a:gd name="T10" fmla="*/ 91 w 3659"/>
                <a:gd name="T11" fmla="*/ 2087 h 2277"/>
                <a:gd name="T12" fmla="*/ 91 w 3659"/>
                <a:gd name="T13" fmla="*/ 2087 h 2277"/>
                <a:gd name="T14" fmla="*/ 534 w 3659"/>
                <a:gd name="T15" fmla="*/ 2193 h 2277"/>
                <a:gd name="T16" fmla="*/ 3454 w 3659"/>
                <a:gd name="T17" fmla="*/ 60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9" h="2277">
                  <a:moveTo>
                    <a:pt x="3454" y="600"/>
                  </a:moveTo>
                  <a:cubicBezTo>
                    <a:pt x="3608" y="516"/>
                    <a:pt x="3659" y="333"/>
                    <a:pt x="3568" y="190"/>
                  </a:cubicBezTo>
                  <a:cubicBezTo>
                    <a:pt x="3568" y="190"/>
                    <a:pt x="3568" y="190"/>
                    <a:pt x="3568" y="190"/>
                  </a:cubicBezTo>
                  <a:cubicBezTo>
                    <a:pt x="3477" y="48"/>
                    <a:pt x="3279" y="0"/>
                    <a:pt x="3125" y="84"/>
                  </a:cubicBezTo>
                  <a:cubicBezTo>
                    <a:pt x="205" y="1677"/>
                    <a:pt x="205" y="1677"/>
                    <a:pt x="205" y="1677"/>
                  </a:cubicBezTo>
                  <a:cubicBezTo>
                    <a:pt x="51" y="1761"/>
                    <a:pt x="0" y="1944"/>
                    <a:pt x="91" y="2087"/>
                  </a:cubicBezTo>
                  <a:cubicBezTo>
                    <a:pt x="91" y="2087"/>
                    <a:pt x="91" y="2087"/>
                    <a:pt x="91" y="2087"/>
                  </a:cubicBezTo>
                  <a:cubicBezTo>
                    <a:pt x="182" y="2229"/>
                    <a:pt x="380" y="2277"/>
                    <a:pt x="534" y="2193"/>
                  </a:cubicBezTo>
                  <a:lnTo>
                    <a:pt x="3454" y="600"/>
                  </a:lnTo>
                  <a:close/>
                </a:path>
              </a:pathLst>
            </a:custGeom>
            <a:solidFill>
              <a:srgbClr val="EAB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9"/>
            <p:cNvSpPr/>
            <p:nvPr/>
          </p:nvSpPr>
          <p:spPr bwMode="auto">
            <a:xfrm>
              <a:off x="4276725" y="4065588"/>
              <a:ext cx="117475" cy="168275"/>
            </a:xfrm>
            <a:custGeom>
              <a:avLst/>
              <a:gdLst>
                <a:gd name="T0" fmla="*/ 245 w 260"/>
                <a:gd name="T1" fmla="*/ 367 h 374"/>
                <a:gd name="T2" fmla="*/ 253 w 260"/>
                <a:gd name="T3" fmla="*/ 338 h 374"/>
                <a:gd name="T4" fmla="*/ 46 w 260"/>
                <a:gd name="T5" fmla="*/ 13 h 374"/>
                <a:gd name="T6" fmla="*/ 14 w 260"/>
                <a:gd name="T7" fmla="*/ 6 h 374"/>
                <a:gd name="T8" fmla="*/ 14 w 260"/>
                <a:gd name="T9" fmla="*/ 6 h 374"/>
                <a:gd name="T10" fmla="*/ 6 w 260"/>
                <a:gd name="T11" fmla="*/ 35 h 374"/>
                <a:gd name="T12" fmla="*/ 213 w 260"/>
                <a:gd name="T13" fmla="*/ 360 h 374"/>
                <a:gd name="T14" fmla="*/ 245 w 260"/>
                <a:gd name="T15" fmla="*/ 367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74">
                  <a:moveTo>
                    <a:pt x="245" y="367"/>
                  </a:moveTo>
                  <a:cubicBezTo>
                    <a:pt x="256" y="361"/>
                    <a:pt x="260" y="348"/>
                    <a:pt x="253" y="338"/>
                  </a:cubicBezTo>
                  <a:cubicBezTo>
                    <a:pt x="46" y="13"/>
                    <a:pt x="46" y="13"/>
                    <a:pt x="46" y="13"/>
                  </a:cubicBezTo>
                  <a:cubicBezTo>
                    <a:pt x="40" y="3"/>
                    <a:pt x="26" y="0"/>
                    <a:pt x="14" y="6"/>
                  </a:cubicBezTo>
                  <a:cubicBezTo>
                    <a:pt x="14" y="6"/>
                    <a:pt x="14" y="6"/>
                    <a:pt x="14" y="6"/>
                  </a:cubicBezTo>
                  <a:cubicBezTo>
                    <a:pt x="3" y="12"/>
                    <a:pt x="0" y="25"/>
                    <a:pt x="6" y="35"/>
                  </a:cubicBezTo>
                  <a:cubicBezTo>
                    <a:pt x="213" y="360"/>
                    <a:pt x="213" y="360"/>
                    <a:pt x="213" y="360"/>
                  </a:cubicBezTo>
                  <a:cubicBezTo>
                    <a:pt x="219" y="370"/>
                    <a:pt x="234" y="374"/>
                    <a:pt x="245" y="367"/>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0"/>
            <p:cNvSpPr/>
            <p:nvPr/>
          </p:nvSpPr>
          <p:spPr bwMode="auto">
            <a:xfrm>
              <a:off x="4346575" y="4078288"/>
              <a:ext cx="66675" cy="92075"/>
            </a:xfrm>
            <a:custGeom>
              <a:avLst/>
              <a:gdLst>
                <a:gd name="T0" fmla="*/ 136 w 149"/>
                <a:gd name="T1" fmla="*/ 199 h 204"/>
                <a:gd name="T2" fmla="*/ 143 w 149"/>
                <a:gd name="T3" fmla="*/ 173 h 204"/>
                <a:gd name="T4" fmla="*/ 41 w 149"/>
                <a:gd name="T5" fmla="*/ 12 h 204"/>
                <a:gd name="T6" fmla="*/ 13 w 149"/>
                <a:gd name="T7" fmla="*/ 6 h 204"/>
                <a:gd name="T8" fmla="*/ 13 w 149"/>
                <a:gd name="T9" fmla="*/ 6 h 204"/>
                <a:gd name="T10" fmla="*/ 5 w 149"/>
                <a:gd name="T11" fmla="*/ 32 h 204"/>
                <a:gd name="T12" fmla="*/ 107 w 149"/>
                <a:gd name="T13" fmla="*/ 192 h 204"/>
                <a:gd name="T14" fmla="*/ 136 w 149"/>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04">
                  <a:moveTo>
                    <a:pt x="136" y="199"/>
                  </a:moveTo>
                  <a:cubicBezTo>
                    <a:pt x="146" y="194"/>
                    <a:pt x="149" y="182"/>
                    <a:pt x="143" y="173"/>
                  </a:cubicBezTo>
                  <a:cubicBezTo>
                    <a:pt x="41" y="12"/>
                    <a:pt x="41" y="12"/>
                    <a:pt x="41" y="12"/>
                  </a:cubicBezTo>
                  <a:cubicBezTo>
                    <a:pt x="35" y="3"/>
                    <a:pt x="22" y="0"/>
                    <a:pt x="13" y="6"/>
                  </a:cubicBezTo>
                  <a:cubicBezTo>
                    <a:pt x="13" y="6"/>
                    <a:pt x="13" y="6"/>
                    <a:pt x="13" y="6"/>
                  </a:cubicBezTo>
                  <a:cubicBezTo>
                    <a:pt x="3" y="11"/>
                    <a:pt x="0" y="23"/>
                    <a:pt x="5" y="32"/>
                  </a:cubicBezTo>
                  <a:cubicBezTo>
                    <a:pt x="107" y="192"/>
                    <a:pt x="107" y="192"/>
                    <a:pt x="107" y="192"/>
                  </a:cubicBezTo>
                  <a:cubicBezTo>
                    <a:pt x="113" y="201"/>
                    <a:pt x="126" y="204"/>
                    <a:pt x="136"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1"/>
            <p:cNvSpPr/>
            <p:nvPr/>
          </p:nvSpPr>
          <p:spPr bwMode="auto">
            <a:xfrm>
              <a:off x="3616325" y="3894138"/>
              <a:ext cx="887412" cy="544513"/>
            </a:xfrm>
            <a:custGeom>
              <a:avLst/>
              <a:gdLst>
                <a:gd name="T0" fmla="*/ 1966 w 1966"/>
                <a:gd name="T1" fmla="*/ 0 h 1206"/>
                <a:gd name="T2" fmla="*/ 0 w 1966"/>
                <a:gd name="T3" fmla="*/ 1206 h 1206"/>
                <a:gd name="T4" fmla="*/ 95 w 1966"/>
                <a:gd name="T5" fmla="*/ 1031 h 1206"/>
                <a:gd name="T6" fmla="*/ 134 w 1966"/>
                <a:gd name="T7" fmla="*/ 1006 h 1206"/>
                <a:gd name="T8" fmla="*/ 392 w 1966"/>
                <a:gd name="T9" fmla="*/ 858 h 1206"/>
                <a:gd name="T10" fmla="*/ 1966 w 1966"/>
                <a:gd name="T11" fmla="*/ 0 h 1206"/>
              </a:gdLst>
              <a:ahLst/>
              <a:cxnLst>
                <a:cxn ang="0">
                  <a:pos x="T0" y="T1"/>
                </a:cxn>
                <a:cxn ang="0">
                  <a:pos x="T2" y="T3"/>
                </a:cxn>
                <a:cxn ang="0">
                  <a:pos x="T4" y="T5"/>
                </a:cxn>
                <a:cxn ang="0">
                  <a:pos x="T6" y="T7"/>
                </a:cxn>
                <a:cxn ang="0">
                  <a:pos x="T8" y="T9"/>
                </a:cxn>
                <a:cxn ang="0">
                  <a:pos x="T10" y="T11"/>
                </a:cxn>
              </a:cxnLst>
              <a:rect l="0" t="0" r="r" b="b"/>
              <a:pathLst>
                <a:path w="1966" h="1206">
                  <a:moveTo>
                    <a:pt x="1966" y="0"/>
                  </a:moveTo>
                  <a:cubicBezTo>
                    <a:pt x="0" y="1206"/>
                    <a:pt x="0" y="1206"/>
                    <a:pt x="0" y="1206"/>
                  </a:cubicBezTo>
                  <a:cubicBezTo>
                    <a:pt x="9" y="1140"/>
                    <a:pt x="42" y="1078"/>
                    <a:pt x="95" y="1031"/>
                  </a:cubicBezTo>
                  <a:cubicBezTo>
                    <a:pt x="107" y="1022"/>
                    <a:pt x="120" y="1013"/>
                    <a:pt x="134" y="1006"/>
                  </a:cubicBezTo>
                  <a:cubicBezTo>
                    <a:pt x="392" y="858"/>
                    <a:pt x="392" y="858"/>
                    <a:pt x="392" y="858"/>
                  </a:cubicBezTo>
                  <a:lnTo>
                    <a:pt x="1966" y="0"/>
                  </a:ln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2"/>
            <p:cNvSpPr/>
            <p:nvPr/>
          </p:nvSpPr>
          <p:spPr bwMode="auto">
            <a:xfrm>
              <a:off x="4494213" y="2933700"/>
              <a:ext cx="1276350" cy="1220788"/>
            </a:xfrm>
            <a:custGeom>
              <a:avLst/>
              <a:gdLst>
                <a:gd name="T0" fmla="*/ 0 w 2828"/>
                <a:gd name="T1" fmla="*/ 762 h 2705"/>
                <a:gd name="T2" fmla="*/ 817 w 2828"/>
                <a:gd name="T3" fmla="*/ 316 h 2705"/>
                <a:gd name="T4" fmla="*/ 2486 w 2828"/>
                <a:gd name="T5" fmla="*/ 715 h 2705"/>
                <a:gd name="T6" fmla="*/ 2055 w 2828"/>
                <a:gd name="T7" fmla="*/ 2260 h 2705"/>
                <a:gd name="T8" fmla="*/ 1238 w 2828"/>
                <a:gd name="T9" fmla="*/ 2705 h 2705"/>
                <a:gd name="T10" fmla="*/ 0 w 2828"/>
                <a:gd name="T11" fmla="*/ 762 h 2705"/>
              </a:gdLst>
              <a:ahLst/>
              <a:cxnLst>
                <a:cxn ang="0">
                  <a:pos x="T0" y="T1"/>
                </a:cxn>
                <a:cxn ang="0">
                  <a:pos x="T2" y="T3"/>
                </a:cxn>
                <a:cxn ang="0">
                  <a:pos x="T4" y="T5"/>
                </a:cxn>
                <a:cxn ang="0">
                  <a:pos x="T6" y="T7"/>
                </a:cxn>
                <a:cxn ang="0">
                  <a:pos x="T8" y="T9"/>
                </a:cxn>
                <a:cxn ang="0">
                  <a:pos x="T10" y="T11"/>
                </a:cxn>
              </a:cxnLst>
              <a:rect l="0" t="0" r="r" b="b"/>
              <a:pathLst>
                <a:path w="2828" h="2705">
                  <a:moveTo>
                    <a:pt x="0" y="762"/>
                  </a:moveTo>
                  <a:cubicBezTo>
                    <a:pt x="817" y="316"/>
                    <a:pt x="817" y="316"/>
                    <a:pt x="817" y="316"/>
                  </a:cubicBezTo>
                  <a:cubicBezTo>
                    <a:pt x="1397" y="0"/>
                    <a:pt x="2144" y="178"/>
                    <a:pt x="2486" y="715"/>
                  </a:cubicBezTo>
                  <a:cubicBezTo>
                    <a:pt x="2828" y="1252"/>
                    <a:pt x="2635" y="1944"/>
                    <a:pt x="2055" y="2260"/>
                  </a:cubicBezTo>
                  <a:cubicBezTo>
                    <a:pt x="1238" y="2705"/>
                    <a:pt x="1238" y="2705"/>
                    <a:pt x="1238" y="2705"/>
                  </a:cubicBezTo>
                  <a:lnTo>
                    <a:pt x="0" y="762"/>
                  </a:lnTo>
                  <a:close/>
                </a:path>
              </a:pathLst>
            </a:custGeom>
            <a:solidFill>
              <a:srgbClr val="EAB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
            <p:cNvSpPr/>
            <p:nvPr/>
          </p:nvSpPr>
          <p:spPr bwMode="auto">
            <a:xfrm>
              <a:off x="3413125" y="3903663"/>
              <a:ext cx="1033462" cy="611188"/>
            </a:xfrm>
            <a:custGeom>
              <a:avLst/>
              <a:gdLst>
                <a:gd name="T0" fmla="*/ 651 w 651"/>
                <a:gd name="T1" fmla="*/ 369 h 385"/>
                <a:gd name="T2" fmla="*/ 616 w 651"/>
                <a:gd name="T3" fmla="*/ 385 h 385"/>
                <a:gd name="T4" fmla="*/ 5 w 651"/>
                <a:gd name="T5" fmla="*/ 42 h 385"/>
                <a:gd name="T6" fmla="*/ 0 w 651"/>
                <a:gd name="T7" fmla="*/ 0 h 385"/>
                <a:gd name="T8" fmla="*/ 651 w 651"/>
                <a:gd name="T9" fmla="*/ 369 h 385"/>
              </a:gdLst>
              <a:ahLst/>
              <a:cxnLst>
                <a:cxn ang="0">
                  <a:pos x="T0" y="T1"/>
                </a:cxn>
                <a:cxn ang="0">
                  <a:pos x="T2" y="T3"/>
                </a:cxn>
                <a:cxn ang="0">
                  <a:pos x="T4" y="T5"/>
                </a:cxn>
                <a:cxn ang="0">
                  <a:pos x="T6" y="T7"/>
                </a:cxn>
                <a:cxn ang="0">
                  <a:pos x="T8" y="T9"/>
                </a:cxn>
              </a:cxnLst>
              <a:rect l="0" t="0" r="r" b="b"/>
              <a:pathLst>
                <a:path w="651" h="385">
                  <a:moveTo>
                    <a:pt x="651" y="369"/>
                  </a:moveTo>
                  <a:lnTo>
                    <a:pt x="616" y="385"/>
                  </a:lnTo>
                  <a:lnTo>
                    <a:pt x="5" y="42"/>
                  </a:lnTo>
                  <a:lnTo>
                    <a:pt x="0" y="0"/>
                  </a:lnTo>
                  <a:lnTo>
                    <a:pt x="651" y="369"/>
                  </a:ln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4"/>
            <p:cNvSpPr/>
            <p:nvPr/>
          </p:nvSpPr>
          <p:spPr bwMode="auto">
            <a:xfrm>
              <a:off x="3517900" y="3254375"/>
              <a:ext cx="2063750" cy="1182688"/>
            </a:xfrm>
            <a:custGeom>
              <a:avLst/>
              <a:gdLst>
                <a:gd name="T0" fmla="*/ 0 w 4571"/>
                <a:gd name="T1" fmla="*/ 1232 h 2624"/>
                <a:gd name="T2" fmla="*/ 2164 w 4571"/>
                <a:gd name="T3" fmla="*/ 52 h 2624"/>
                <a:gd name="T4" fmla="*/ 2164 w 4571"/>
                <a:gd name="T5" fmla="*/ 52 h 2624"/>
                <a:gd name="T6" fmla="*/ 2259 w 4571"/>
                <a:gd name="T7" fmla="*/ 0 h 2624"/>
                <a:gd name="T8" fmla="*/ 2477 w 4571"/>
                <a:gd name="T9" fmla="*/ 118 h 2624"/>
                <a:gd name="T10" fmla="*/ 2477 w 4571"/>
                <a:gd name="T11" fmla="*/ 118 h 2624"/>
                <a:gd name="T12" fmla="*/ 4571 w 4571"/>
                <a:gd name="T13" fmla="*/ 1261 h 2624"/>
                <a:gd name="T14" fmla="*/ 4219 w 4571"/>
                <a:gd name="T15" fmla="*/ 1550 h 2624"/>
                <a:gd name="T16" fmla="*/ 4035 w 4571"/>
                <a:gd name="T17" fmla="*/ 1650 h 2624"/>
                <a:gd name="T18" fmla="*/ 3996 w 4571"/>
                <a:gd name="T19" fmla="*/ 1677 h 2624"/>
                <a:gd name="T20" fmla="*/ 2259 w 4571"/>
                <a:gd name="T21" fmla="*/ 2624 h 2624"/>
                <a:gd name="T22" fmla="*/ 645 w 4571"/>
                <a:gd name="T23" fmla="*/ 1744 h 2624"/>
                <a:gd name="T24" fmla="*/ 606 w 4571"/>
                <a:gd name="T25" fmla="*/ 1717 h 2624"/>
                <a:gd name="T26" fmla="*/ 422 w 4571"/>
                <a:gd name="T27" fmla="*/ 1617 h 2624"/>
                <a:gd name="T28" fmla="*/ 0 w 4571"/>
                <a:gd name="T29" fmla="*/ 1232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71" h="2624">
                  <a:moveTo>
                    <a:pt x="0" y="1232"/>
                  </a:moveTo>
                  <a:cubicBezTo>
                    <a:pt x="2164" y="52"/>
                    <a:pt x="2164" y="52"/>
                    <a:pt x="2164" y="52"/>
                  </a:cubicBezTo>
                  <a:cubicBezTo>
                    <a:pt x="2164" y="52"/>
                    <a:pt x="2164" y="52"/>
                    <a:pt x="2164" y="52"/>
                  </a:cubicBezTo>
                  <a:cubicBezTo>
                    <a:pt x="2259" y="0"/>
                    <a:pt x="2259" y="0"/>
                    <a:pt x="2259" y="0"/>
                  </a:cubicBezTo>
                  <a:cubicBezTo>
                    <a:pt x="2477" y="118"/>
                    <a:pt x="2477" y="118"/>
                    <a:pt x="2477" y="118"/>
                  </a:cubicBezTo>
                  <a:cubicBezTo>
                    <a:pt x="2477" y="118"/>
                    <a:pt x="2477" y="118"/>
                    <a:pt x="2477" y="118"/>
                  </a:cubicBezTo>
                  <a:cubicBezTo>
                    <a:pt x="4571" y="1261"/>
                    <a:pt x="4571" y="1261"/>
                    <a:pt x="4571" y="1261"/>
                  </a:cubicBezTo>
                  <a:cubicBezTo>
                    <a:pt x="4478" y="1374"/>
                    <a:pt x="4360" y="1473"/>
                    <a:pt x="4219" y="1550"/>
                  </a:cubicBezTo>
                  <a:cubicBezTo>
                    <a:pt x="4035" y="1650"/>
                    <a:pt x="4035" y="1650"/>
                    <a:pt x="4035" y="1650"/>
                  </a:cubicBezTo>
                  <a:cubicBezTo>
                    <a:pt x="4023" y="1660"/>
                    <a:pt x="4010" y="1669"/>
                    <a:pt x="3996" y="1677"/>
                  </a:cubicBezTo>
                  <a:cubicBezTo>
                    <a:pt x="2259" y="2624"/>
                    <a:pt x="2259" y="2624"/>
                    <a:pt x="2259" y="2624"/>
                  </a:cubicBezTo>
                  <a:cubicBezTo>
                    <a:pt x="645" y="1744"/>
                    <a:pt x="645" y="1744"/>
                    <a:pt x="645" y="1744"/>
                  </a:cubicBezTo>
                  <a:cubicBezTo>
                    <a:pt x="631" y="1736"/>
                    <a:pt x="618" y="1727"/>
                    <a:pt x="606" y="1717"/>
                  </a:cubicBezTo>
                  <a:cubicBezTo>
                    <a:pt x="422" y="1617"/>
                    <a:pt x="422" y="1617"/>
                    <a:pt x="422" y="1617"/>
                  </a:cubicBezTo>
                  <a:cubicBezTo>
                    <a:pt x="243" y="1519"/>
                    <a:pt x="101" y="1386"/>
                    <a:pt x="0" y="1232"/>
                  </a:cubicBez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3702050" y="3008313"/>
              <a:ext cx="1651000" cy="1027113"/>
            </a:xfrm>
            <a:custGeom>
              <a:avLst/>
              <a:gdLst>
                <a:gd name="T0" fmla="*/ 206 w 3659"/>
                <a:gd name="T1" fmla="*/ 600 h 2276"/>
                <a:gd name="T2" fmla="*/ 91 w 3659"/>
                <a:gd name="T3" fmla="*/ 190 h 2276"/>
                <a:gd name="T4" fmla="*/ 91 w 3659"/>
                <a:gd name="T5" fmla="*/ 190 h 2276"/>
                <a:gd name="T6" fmla="*/ 534 w 3659"/>
                <a:gd name="T7" fmla="*/ 84 h 2276"/>
                <a:gd name="T8" fmla="*/ 3454 w 3659"/>
                <a:gd name="T9" fmla="*/ 1676 h 2276"/>
                <a:gd name="T10" fmla="*/ 3568 w 3659"/>
                <a:gd name="T11" fmla="*/ 2087 h 2276"/>
                <a:gd name="T12" fmla="*/ 3568 w 3659"/>
                <a:gd name="T13" fmla="*/ 2087 h 2276"/>
                <a:gd name="T14" fmla="*/ 3125 w 3659"/>
                <a:gd name="T15" fmla="*/ 2192 h 2276"/>
                <a:gd name="T16" fmla="*/ 206 w 3659"/>
                <a:gd name="T17" fmla="*/ 600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9" h="2276">
                  <a:moveTo>
                    <a:pt x="206" y="600"/>
                  </a:moveTo>
                  <a:cubicBezTo>
                    <a:pt x="52" y="516"/>
                    <a:pt x="0" y="332"/>
                    <a:pt x="91" y="190"/>
                  </a:cubicBezTo>
                  <a:cubicBezTo>
                    <a:pt x="91" y="190"/>
                    <a:pt x="91" y="190"/>
                    <a:pt x="91" y="190"/>
                  </a:cubicBezTo>
                  <a:cubicBezTo>
                    <a:pt x="182" y="47"/>
                    <a:pt x="380" y="0"/>
                    <a:pt x="534" y="84"/>
                  </a:cubicBezTo>
                  <a:cubicBezTo>
                    <a:pt x="3454" y="1676"/>
                    <a:pt x="3454" y="1676"/>
                    <a:pt x="3454" y="1676"/>
                  </a:cubicBezTo>
                  <a:cubicBezTo>
                    <a:pt x="3608" y="1761"/>
                    <a:pt x="3659" y="1944"/>
                    <a:pt x="3568" y="2087"/>
                  </a:cubicBezTo>
                  <a:cubicBezTo>
                    <a:pt x="3568" y="2087"/>
                    <a:pt x="3568" y="2087"/>
                    <a:pt x="3568" y="2087"/>
                  </a:cubicBezTo>
                  <a:cubicBezTo>
                    <a:pt x="3477" y="2229"/>
                    <a:pt x="3279" y="2276"/>
                    <a:pt x="3125" y="2192"/>
                  </a:cubicBezTo>
                  <a:lnTo>
                    <a:pt x="206" y="600"/>
                  </a:lnTo>
                  <a:close/>
                </a:path>
              </a:pathLst>
            </a:custGeom>
            <a:solidFill>
              <a:srgbClr val="FFD6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6"/>
            <p:cNvSpPr/>
            <p:nvPr/>
          </p:nvSpPr>
          <p:spPr bwMode="auto">
            <a:xfrm>
              <a:off x="5080000" y="3781425"/>
              <a:ext cx="217487" cy="204788"/>
            </a:xfrm>
            <a:custGeom>
              <a:avLst/>
              <a:gdLst>
                <a:gd name="T0" fmla="*/ 6 w 482"/>
                <a:gd name="T1" fmla="*/ 327 h 455"/>
                <a:gd name="T2" fmla="*/ 144 w 482"/>
                <a:gd name="T3" fmla="*/ 402 h 455"/>
                <a:gd name="T4" fmla="*/ 424 w 482"/>
                <a:gd name="T5" fmla="*/ 335 h 455"/>
                <a:gd name="T6" fmla="*/ 352 w 482"/>
                <a:gd name="T7" fmla="*/ 75 h 455"/>
                <a:gd name="T8" fmla="*/ 214 w 482"/>
                <a:gd name="T9" fmla="*/ 0 h 455"/>
                <a:gd name="T10" fmla="*/ 84 w 482"/>
                <a:gd name="T11" fmla="*/ 138 h 455"/>
                <a:gd name="T12" fmla="*/ 6 w 482"/>
                <a:gd name="T13" fmla="*/ 327 h 455"/>
              </a:gdLst>
              <a:ahLst/>
              <a:cxnLst>
                <a:cxn ang="0">
                  <a:pos x="T0" y="T1"/>
                </a:cxn>
                <a:cxn ang="0">
                  <a:pos x="T2" y="T3"/>
                </a:cxn>
                <a:cxn ang="0">
                  <a:pos x="T4" y="T5"/>
                </a:cxn>
                <a:cxn ang="0">
                  <a:pos x="T6" y="T7"/>
                </a:cxn>
                <a:cxn ang="0">
                  <a:pos x="T8" y="T9"/>
                </a:cxn>
                <a:cxn ang="0">
                  <a:pos x="T10" y="T11"/>
                </a:cxn>
                <a:cxn ang="0">
                  <a:pos x="T12" y="T13"/>
                </a:cxn>
              </a:cxnLst>
              <a:rect l="0" t="0" r="r" b="b"/>
              <a:pathLst>
                <a:path w="482" h="455">
                  <a:moveTo>
                    <a:pt x="6" y="327"/>
                  </a:moveTo>
                  <a:cubicBezTo>
                    <a:pt x="144" y="402"/>
                    <a:pt x="144" y="402"/>
                    <a:pt x="144" y="402"/>
                  </a:cubicBezTo>
                  <a:cubicBezTo>
                    <a:pt x="241" y="455"/>
                    <a:pt x="367" y="425"/>
                    <a:pt x="424" y="335"/>
                  </a:cubicBezTo>
                  <a:cubicBezTo>
                    <a:pt x="482" y="245"/>
                    <a:pt x="449" y="128"/>
                    <a:pt x="352" y="75"/>
                  </a:cubicBezTo>
                  <a:cubicBezTo>
                    <a:pt x="214" y="0"/>
                    <a:pt x="214" y="0"/>
                    <a:pt x="214" y="0"/>
                  </a:cubicBezTo>
                  <a:cubicBezTo>
                    <a:pt x="214" y="0"/>
                    <a:pt x="152" y="28"/>
                    <a:pt x="84" y="138"/>
                  </a:cubicBezTo>
                  <a:cubicBezTo>
                    <a:pt x="0" y="273"/>
                    <a:pt x="11" y="284"/>
                    <a:pt x="6" y="327"/>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7"/>
            <p:cNvSpPr/>
            <p:nvPr/>
          </p:nvSpPr>
          <p:spPr bwMode="auto">
            <a:xfrm>
              <a:off x="4554538" y="3490913"/>
              <a:ext cx="117475" cy="168275"/>
            </a:xfrm>
            <a:custGeom>
              <a:avLst/>
              <a:gdLst>
                <a:gd name="T0" fmla="*/ 14 w 259"/>
                <a:gd name="T1" fmla="*/ 368 h 374"/>
                <a:gd name="T2" fmla="*/ 6 w 259"/>
                <a:gd name="T3" fmla="*/ 338 h 374"/>
                <a:gd name="T4" fmla="*/ 213 w 259"/>
                <a:gd name="T5" fmla="*/ 14 h 374"/>
                <a:gd name="T6" fmla="*/ 245 w 259"/>
                <a:gd name="T7" fmla="*/ 6 h 374"/>
                <a:gd name="T8" fmla="*/ 245 w 259"/>
                <a:gd name="T9" fmla="*/ 6 h 374"/>
                <a:gd name="T10" fmla="*/ 253 w 259"/>
                <a:gd name="T11" fmla="*/ 36 h 374"/>
                <a:gd name="T12" fmla="*/ 46 w 259"/>
                <a:gd name="T13" fmla="*/ 361 h 374"/>
                <a:gd name="T14" fmla="*/ 14 w 259"/>
                <a:gd name="T15" fmla="*/ 368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 h="374">
                  <a:moveTo>
                    <a:pt x="14" y="368"/>
                  </a:moveTo>
                  <a:cubicBezTo>
                    <a:pt x="3" y="362"/>
                    <a:pt x="0" y="349"/>
                    <a:pt x="6" y="338"/>
                  </a:cubicBezTo>
                  <a:cubicBezTo>
                    <a:pt x="213" y="14"/>
                    <a:pt x="213" y="14"/>
                    <a:pt x="213" y="14"/>
                  </a:cubicBezTo>
                  <a:cubicBezTo>
                    <a:pt x="219" y="4"/>
                    <a:pt x="234" y="0"/>
                    <a:pt x="245" y="6"/>
                  </a:cubicBezTo>
                  <a:cubicBezTo>
                    <a:pt x="245" y="6"/>
                    <a:pt x="245" y="6"/>
                    <a:pt x="245" y="6"/>
                  </a:cubicBezTo>
                  <a:cubicBezTo>
                    <a:pt x="256" y="12"/>
                    <a:pt x="259" y="26"/>
                    <a:pt x="253" y="36"/>
                  </a:cubicBezTo>
                  <a:cubicBezTo>
                    <a:pt x="46" y="361"/>
                    <a:pt x="46" y="361"/>
                    <a:pt x="46" y="361"/>
                  </a:cubicBezTo>
                  <a:cubicBezTo>
                    <a:pt x="40" y="371"/>
                    <a:pt x="25" y="374"/>
                    <a:pt x="14" y="368"/>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8"/>
            <p:cNvSpPr/>
            <p:nvPr/>
          </p:nvSpPr>
          <p:spPr bwMode="auto">
            <a:xfrm>
              <a:off x="4533900" y="3503613"/>
              <a:ext cx="68262" cy="92075"/>
            </a:xfrm>
            <a:custGeom>
              <a:avLst/>
              <a:gdLst>
                <a:gd name="T0" fmla="*/ 13 w 150"/>
                <a:gd name="T1" fmla="*/ 199 h 204"/>
                <a:gd name="T2" fmla="*/ 6 w 150"/>
                <a:gd name="T3" fmla="*/ 172 h 204"/>
                <a:gd name="T4" fmla="*/ 108 w 150"/>
                <a:gd name="T5" fmla="*/ 12 h 204"/>
                <a:gd name="T6" fmla="*/ 136 w 150"/>
                <a:gd name="T7" fmla="*/ 5 h 204"/>
                <a:gd name="T8" fmla="*/ 136 w 150"/>
                <a:gd name="T9" fmla="*/ 5 h 204"/>
                <a:gd name="T10" fmla="*/ 144 w 150"/>
                <a:gd name="T11" fmla="*/ 31 h 204"/>
                <a:gd name="T12" fmla="*/ 42 w 150"/>
                <a:gd name="T13" fmla="*/ 192 h 204"/>
                <a:gd name="T14" fmla="*/ 13 w 150"/>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204">
                  <a:moveTo>
                    <a:pt x="13" y="199"/>
                  </a:moveTo>
                  <a:cubicBezTo>
                    <a:pt x="4" y="193"/>
                    <a:pt x="0" y="182"/>
                    <a:pt x="6" y="172"/>
                  </a:cubicBezTo>
                  <a:cubicBezTo>
                    <a:pt x="108" y="12"/>
                    <a:pt x="108" y="12"/>
                    <a:pt x="108" y="12"/>
                  </a:cubicBezTo>
                  <a:cubicBezTo>
                    <a:pt x="114" y="3"/>
                    <a:pt x="127" y="0"/>
                    <a:pt x="136" y="5"/>
                  </a:cubicBezTo>
                  <a:cubicBezTo>
                    <a:pt x="136" y="5"/>
                    <a:pt x="136" y="5"/>
                    <a:pt x="136" y="5"/>
                  </a:cubicBezTo>
                  <a:cubicBezTo>
                    <a:pt x="146" y="11"/>
                    <a:pt x="150" y="22"/>
                    <a:pt x="144" y="31"/>
                  </a:cubicBezTo>
                  <a:cubicBezTo>
                    <a:pt x="42" y="192"/>
                    <a:pt x="42" y="192"/>
                    <a:pt x="42" y="192"/>
                  </a:cubicBezTo>
                  <a:cubicBezTo>
                    <a:pt x="36" y="201"/>
                    <a:pt x="23" y="204"/>
                    <a:pt x="13"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9"/>
            <p:cNvSpPr/>
            <p:nvPr/>
          </p:nvSpPr>
          <p:spPr bwMode="auto">
            <a:xfrm>
              <a:off x="3352800" y="3730625"/>
              <a:ext cx="1327150" cy="827088"/>
            </a:xfrm>
            <a:custGeom>
              <a:avLst/>
              <a:gdLst>
                <a:gd name="T0" fmla="*/ 165 w 2943"/>
                <a:gd name="T1" fmla="*/ 483 h 1832"/>
                <a:gd name="T2" fmla="*/ 73 w 2943"/>
                <a:gd name="T3" fmla="*/ 153 h 1832"/>
                <a:gd name="T4" fmla="*/ 73 w 2943"/>
                <a:gd name="T5" fmla="*/ 153 h 1832"/>
                <a:gd name="T6" fmla="*/ 429 w 2943"/>
                <a:gd name="T7" fmla="*/ 68 h 1832"/>
                <a:gd name="T8" fmla="*/ 2778 w 2943"/>
                <a:gd name="T9" fmla="*/ 1349 h 1832"/>
                <a:gd name="T10" fmla="*/ 2870 w 2943"/>
                <a:gd name="T11" fmla="*/ 1679 h 1832"/>
                <a:gd name="T12" fmla="*/ 2870 w 2943"/>
                <a:gd name="T13" fmla="*/ 1679 h 1832"/>
                <a:gd name="T14" fmla="*/ 2514 w 2943"/>
                <a:gd name="T15" fmla="*/ 1764 h 1832"/>
                <a:gd name="T16" fmla="*/ 165 w 2943"/>
                <a:gd name="T17" fmla="*/ 483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3" h="1832">
                  <a:moveTo>
                    <a:pt x="165" y="483"/>
                  </a:moveTo>
                  <a:cubicBezTo>
                    <a:pt x="41" y="415"/>
                    <a:pt x="0" y="268"/>
                    <a:pt x="73" y="153"/>
                  </a:cubicBezTo>
                  <a:cubicBezTo>
                    <a:pt x="73" y="153"/>
                    <a:pt x="73" y="153"/>
                    <a:pt x="73" y="153"/>
                  </a:cubicBezTo>
                  <a:cubicBezTo>
                    <a:pt x="146" y="38"/>
                    <a:pt x="305" y="0"/>
                    <a:pt x="429" y="68"/>
                  </a:cubicBezTo>
                  <a:cubicBezTo>
                    <a:pt x="2778" y="1349"/>
                    <a:pt x="2778" y="1349"/>
                    <a:pt x="2778" y="1349"/>
                  </a:cubicBezTo>
                  <a:cubicBezTo>
                    <a:pt x="2902" y="1417"/>
                    <a:pt x="2943" y="1564"/>
                    <a:pt x="2870" y="1679"/>
                  </a:cubicBezTo>
                  <a:cubicBezTo>
                    <a:pt x="2870" y="1679"/>
                    <a:pt x="2870" y="1679"/>
                    <a:pt x="2870" y="1679"/>
                  </a:cubicBezTo>
                  <a:cubicBezTo>
                    <a:pt x="2797" y="1794"/>
                    <a:pt x="2638" y="1832"/>
                    <a:pt x="2514" y="1764"/>
                  </a:cubicBezTo>
                  <a:lnTo>
                    <a:pt x="165" y="483"/>
                  </a:lnTo>
                  <a:close/>
                </a:path>
              </a:pathLst>
            </a:custGeom>
            <a:solidFill>
              <a:srgbClr val="FFD6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0"/>
            <p:cNvSpPr/>
            <p:nvPr/>
          </p:nvSpPr>
          <p:spPr bwMode="auto">
            <a:xfrm>
              <a:off x="4460875" y="4352925"/>
              <a:ext cx="174625" cy="165100"/>
            </a:xfrm>
            <a:custGeom>
              <a:avLst/>
              <a:gdLst>
                <a:gd name="T0" fmla="*/ 6 w 388"/>
                <a:gd name="T1" fmla="*/ 263 h 366"/>
                <a:gd name="T2" fmla="*/ 116 w 388"/>
                <a:gd name="T3" fmla="*/ 323 h 366"/>
                <a:gd name="T4" fmla="*/ 342 w 388"/>
                <a:gd name="T5" fmla="*/ 269 h 366"/>
                <a:gd name="T6" fmla="*/ 284 w 388"/>
                <a:gd name="T7" fmla="*/ 60 h 366"/>
                <a:gd name="T8" fmla="*/ 173 w 388"/>
                <a:gd name="T9" fmla="*/ 0 h 366"/>
                <a:gd name="T10" fmla="*/ 68 w 388"/>
                <a:gd name="T11" fmla="*/ 110 h 366"/>
                <a:gd name="T12" fmla="*/ 6 w 388"/>
                <a:gd name="T13" fmla="*/ 263 h 366"/>
              </a:gdLst>
              <a:ahLst/>
              <a:cxnLst>
                <a:cxn ang="0">
                  <a:pos x="T0" y="T1"/>
                </a:cxn>
                <a:cxn ang="0">
                  <a:pos x="T2" y="T3"/>
                </a:cxn>
                <a:cxn ang="0">
                  <a:pos x="T4" y="T5"/>
                </a:cxn>
                <a:cxn ang="0">
                  <a:pos x="T6" y="T7"/>
                </a:cxn>
                <a:cxn ang="0">
                  <a:pos x="T8" y="T9"/>
                </a:cxn>
                <a:cxn ang="0">
                  <a:pos x="T10" y="T11"/>
                </a:cxn>
                <a:cxn ang="0">
                  <a:pos x="T12" y="T13"/>
                </a:cxn>
              </a:cxnLst>
              <a:rect l="0" t="0" r="r" b="b"/>
              <a:pathLst>
                <a:path w="388" h="366">
                  <a:moveTo>
                    <a:pt x="6" y="263"/>
                  </a:moveTo>
                  <a:cubicBezTo>
                    <a:pt x="116" y="323"/>
                    <a:pt x="116" y="323"/>
                    <a:pt x="116" y="323"/>
                  </a:cubicBezTo>
                  <a:cubicBezTo>
                    <a:pt x="195" y="366"/>
                    <a:pt x="296" y="342"/>
                    <a:pt x="342" y="269"/>
                  </a:cubicBezTo>
                  <a:cubicBezTo>
                    <a:pt x="388" y="196"/>
                    <a:pt x="362" y="103"/>
                    <a:pt x="284" y="60"/>
                  </a:cubicBezTo>
                  <a:cubicBezTo>
                    <a:pt x="173" y="0"/>
                    <a:pt x="173" y="0"/>
                    <a:pt x="173" y="0"/>
                  </a:cubicBezTo>
                  <a:cubicBezTo>
                    <a:pt x="173" y="0"/>
                    <a:pt x="123" y="22"/>
                    <a:pt x="68" y="110"/>
                  </a:cubicBezTo>
                  <a:cubicBezTo>
                    <a:pt x="0" y="219"/>
                    <a:pt x="9" y="228"/>
                    <a:pt x="6" y="263"/>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
            <p:cNvSpPr/>
            <p:nvPr/>
          </p:nvSpPr>
          <p:spPr bwMode="auto">
            <a:xfrm>
              <a:off x="4037013" y="4119563"/>
              <a:ext cx="95250" cy="134938"/>
            </a:xfrm>
            <a:custGeom>
              <a:avLst/>
              <a:gdLst>
                <a:gd name="T0" fmla="*/ 12 w 209"/>
                <a:gd name="T1" fmla="*/ 296 h 301"/>
                <a:gd name="T2" fmla="*/ 5 w 209"/>
                <a:gd name="T3" fmla="*/ 272 h 301"/>
                <a:gd name="T4" fmla="*/ 172 w 209"/>
                <a:gd name="T5" fmla="*/ 11 h 301"/>
                <a:gd name="T6" fmla="*/ 197 w 209"/>
                <a:gd name="T7" fmla="*/ 5 h 301"/>
                <a:gd name="T8" fmla="*/ 197 w 209"/>
                <a:gd name="T9" fmla="*/ 5 h 301"/>
                <a:gd name="T10" fmla="*/ 204 w 209"/>
                <a:gd name="T11" fmla="*/ 28 h 301"/>
                <a:gd name="T12" fmla="*/ 38 w 209"/>
                <a:gd name="T13" fmla="*/ 290 h 301"/>
                <a:gd name="T14" fmla="*/ 12 w 209"/>
                <a:gd name="T15" fmla="*/ 296 h 3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301">
                  <a:moveTo>
                    <a:pt x="12" y="296"/>
                  </a:moveTo>
                  <a:cubicBezTo>
                    <a:pt x="3" y="291"/>
                    <a:pt x="0" y="280"/>
                    <a:pt x="5" y="272"/>
                  </a:cubicBezTo>
                  <a:cubicBezTo>
                    <a:pt x="172" y="11"/>
                    <a:pt x="172" y="11"/>
                    <a:pt x="172" y="11"/>
                  </a:cubicBezTo>
                  <a:cubicBezTo>
                    <a:pt x="177" y="2"/>
                    <a:pt x="188" y="0"/>
                    <a:pt x="197" y="5"/>
                  </a:cubicBezTo>
                  <a:cubicBezTo>
                    <a:pt x="197" y="5"/>
                    <a:pt x="197" y="5"/>
                    <a:pt x="197" y="5"/>
                  </a:cubicBezTo>
                  <a:cubicBezTo>
                    <a:pt x="206" y="9"/>
                    <a:pt x="209" y="20"/>
                    <a:pt x="204" y="28"/>
                  </a:cubicBezTo>
                  <a:cubicBezTo>
                    <a:pt x="38" y="290"/>
                    <a:pt x="38" y="290"/>
                    <a:pt x="38" y="290"/>
                  </a:cubicBezTo>
                  <a:cubicBezTo>
                    <a:pt x="32" y="298"/>
                    <a:pt x="21" y="301"/>
                    <a:pt x="12" y="296"/>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
            <p:cNvSpPr/>
            <p:nvPr/>
          </p:nvSpPr>
          <p:spPr bwMode="auto">
            <a:xfrm>
              <a:off x="4021138" y="4129088"/>
              <a:ext cx="53975" cy="74613"/>
            </a:xfrm>
            <a:custGeom>
              <a:avLst/>
              <a:gdLst>
                <a:gd name="T0" fmla="*/ 10 w 120"/>
                <a:gd name="T1" fmla="*/ 160 h 165"/>
                <a:gd name="T2" fmla="*/ 4 w 120"/>
                <a:gd name="T3" fmla="*/ 139 h 165"/>
                <a:gd name="T4" fmla="*/ 86 w 120"/>
                <a:gd name="T5" fmla="*/ 10 h 165"/>
                <a:gd name="T6" fmla="*/ 109 w 120"/>
                <a:gd name="T7" fmla="*/ 5 h 165"/>
                <a:gd name="T8" fmla="*/ 109 w 120"/>
                <a:gd name="T9" fmla="*/ 5 h 165"/>
                <a:gd name="T10" fmla="*/ 115 w 120"/>
                <a:gd name="T11" fmla="*/ 26 h 165"/>
                <a:gd name="T12" fmla="*/ 33 w 120"/>
                <a:gd name="T13" fmla="*/ 155 h 165"/>
                <a:gd name="T14" fmla="*/ 10 w 120"/>
                <a:gd name="T15" fmla="*/ 16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5">
                  <a:moveTo>
                    <a:pt x="10" y="160"/>
                  </a:moveTo>
                  <a:cubicBezTo>
                    <a:pt x="2" y="156"/>
                    <a:pt x="0" y="147"/>
                    <a:pt x="4" y="139"/>
                  </a:cubicBezTo>
                  <a:cubicBezTo>
                    <a:pt x="86" y="10"/>
                    <a:pt x="86" y="10"/>
                    <a:pt x="86" y="10"/>
                  </a:cubicBezTo>
                  <a:cubicBezTo>
                    <a:pt x="91" y="3"/>
                    <a:pt x="101" y="0"/>
                    <a:pt x="109" y="5"/>
                  </a:cubicBezTo>
                  <a:cubicBezTo>
                    <a:pt x="109" y="5"/>
                    <a:pt x="109" y="5"/>
                    <a:pt x="109" y="5"/>
                  </a:cubicBezTo>
                  <a:cubicBezTo>
                    <a:pt x="117" y="9"/>
                    <a:pt x="120" y="18"/>
                    <a:pt x="115" y="26"/>
                  </a:cubicBezTo>
                  <a:cubicBezTo>
                    <a:pt x="33" y="155"/>
                    <a:pt x="33" y="155"/>
                    <a:pt x="33" y="155"/>
                  </a:cubicBezTo>
                  <a:cubicBezTo>
                    <a:pt x="28" y="162"/>
                    <a:pt x="18" y="165"/>
                    <a:pt x="10" y="160"/>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3"/>
            <p:cNvSpPr/>
            <p:nvPr/>
          </p:nvSpPr>
          <p:spPr bwMode="auto">
            <a:xfrm>
              <a:off x="3949700" y="3981450"/>
              <a:ext cx="712787" cy="438150"/>
            </a:xfrm>
            <a:custGeom>
              <a:avLst/>
              <a:gdLst>
                <a:gd name="T0" fmla="*/ 0 w 1581"/>
                <a:gd name="T1" fmla="*/ 0 h 970"/>
                <a:gd name="T2" fmla="*/ 1581 w 1581"/>
                <a:gd name="T3" fmla="*/ 970 h 970"/>
                <a:gd name="T4" fmla="*/ 1505 w 1581"/>
                <a:gd name="T5" fmla="*/ 829 h 970"/>
                <a:gd name="T6" fmla="*/ 1473 w 1581"/>
                <a:gd name="T7" fmla="*/ 809 h 970"/>
                <a:gd name="T8" fmla="*/ 1266 w 1581"/>
                <a:gd name="T9" fmla="*/ 691 h 970"/>
                <a:gd name="T10" fmla="*/ 0 w 1581"/>
                <a:gd name="T11" fmla="*/ 0 h 970"/>
              </a:gdLst>
              <a:ahLst/>
              <a:cxnLst>
                <a:cxn ang="0">
                  <a:pos x="T0" y="T1"/>
                </a:cxn>
                <a:cxn ang="0">
                  <a:pos x="T2" y="T3"/>
                </a:cxn>
                <a:cxn ang="0">
                  <a:pos x="T4" y="T5"/>
                </a:cxn>
                <a:cxn ang="0">
                  <a:pos x="T6" y="T7"/>
                </a:cxn>
                <a:cxn ang="0">
                  <a:pos x="T8" y="T9"/>
                </a:cxn>
                <a:cxn ang="0">
                  <a:pos x="T10" y="T11"/>
                </a:cxn>
              </a:cxnLst>
              <a:rect l="0" t="0" r="r" b="b"/>
              <a:pathLst>
                <a:path w="1581" h="970">
                  <a:moveTo>
                    <a:pt x="0" y="0"/>
                  </a:moveTo>
                  <a:cubicBezTo>
                    <a:pt x="1581" y="970"/>
                    <a:pt x="1581" y="970"/>
                    <a:pt x="1581" y="970"/>
                  </a:cubicBezTo>
                  <a:cubicBezTo>
                    <a:pt x="1573" y="918"/>
                    <a:pt x="1547" y="868"/>
                    <a:pt x="1505" y="829"/>
                  </a:cubicBezTo>
                  <a:cubicBezTo>
                    <a:pt x="1495" y="822"/>
                    <a:pt x="1485" y="815"/>
                    <a:pt x="1473" y="809"/>
                  </a:cubicBezTo>
                  <a:cubicBezTo>
                    <a:pt x="1266" y="691"/>
                    <a:pt x="1266" y="691"/>
                    <a:pt x="1266" y="691"/>
                  </a:cubicBezTo>
                  <a:lnTo>
                    <a:pt x="0" y="0"/>
                  </a:lnTo>
                  <a:close/>
                </a:path>
              </a:pathLst>
            </a:custGeom>
            <a:solidFill>
              <a:srgbClr val="F7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
            <p:cNvSpPr/>
            <p:nvPr/>
          </p:nvSpPr>
          <p:spPr bwMode="auto">
            <a:xfrm>
              <a:off x="3711575" y="3325813"/>
              <a:ext cx="1651000" cy="1027113"/>
            </a:xfrm>
            <a:custGeom>
              <a:avLst/>
              <a:gdLst>
                <a:gd name="T0" fmla="*/ 205 w 3659"/>
                <a:gd name="T1" fmla="*/ 600 h 2277"/>
                <a:gd name="T2" fmla="*/ 91 w 3659"/>
                <a:gd name="T3" fmla="*/ 190 h 2277"/>
                <a:gd name="T4" fmla="*/ 91 w 3659"/>
                <a:gd name="T5" fmla="*/ 190 h 2277"/>
                <a:gd name="T6" fmla="*/ 534 w 3659"/>
                <a:gd name="T7" fmla="*/ 84 h 2277"/>
                <a:gd name="T8" fmla="*/ 3453 w 3659"/>
                <a:gd name="T9" fmla="*/ 1677 h 2277"/>
                <a:gd name="T10" fmla="*/ 3568 w 3659"/>
                <a:gd name="T11" fmla="*/ 2087 h 2277"/>
                <a:gd name="T12" fmla="*/ 3568 w 3659"/>
                <a:gd name="T13" fmla="*/ 2087 h 2277"/>
                <a:gd name="T14" fmla="*/ 3125 w 3659"/>
                <a:gd name="T15" fmla="*/ 2193 h 2277"/>
                <a:gd name="T16" fmla="*/ 205 w 3659"/>
                <a:gd name="T17" fmla="*/ 60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9" h="2277">
                  <a:moveTo>
                    <a:pt x="205" y="600"/>
                  </a:moveTo>
                  <a:cubicBezTo>
                    <a:pt x="51" y="516"/>
                    <a:pt x="0" y="333"/>
                    <a:pt x="91" y="190"/>
                  </a:cubicBezTo>
                  <a:cubicBezTo>
                    <a:pt x="91" y="190"/>
                    <a:pt x="91" y="190"/>
                    <a:pt x="91" y="190"/>
                  </a:cubicBezTo>
                  <a:cubicBezTo>
                    <a:pt x="181" y="48"/>
                    <a:pt x="380" y="0"/>
                    <a:pt x="534" y="84"/>
                  </a:cubicBezTo>
                  <a:cubicBezTo>
                    <a:pt x="3453" y="1677"/>
                    <a:pt x="3453" y="1677"/>
                    <a:pt x="3453" y="1677"/>
                  </a:cubicBezTo>
                  <a:cubicBezTo>
                    <a:pt x="3607" y="1761"/>
                    <a:pt x="3659" y="1944"/>
                    <a:pt x="3568" y="2087"/>
                  </a:cubicBezTo>
                  <a:cubicBezTo>
                    <a:pt x="3568" y="2087"/>
                    <a:pt x="3568" y="2087"/>
                    <a:pt x="3568" y="2087"/>
                  </a:cubicBezTo>
                  <a:cubicBezTo>
                    <a:pt x="3477" y="2229"/>
                    <a:pt x="3279" y="2277"/>
                    <a:pt x="3125" y="2193"/>
                  </a:cubicBezTo>
                  <a:lnTo>
                    <a:pt x="205" y="600"/>
                  </a:lnTo>
                  <a:close/>
                </a:path>
              </a:pathLst>
            </a:custGeom>
            <a:solidFill>
              <a:srgbClr val="FFD6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5"/>
            <p:cNvSpPr/>
            <p:nvPr/>
          </p:nvSpPr>
          <p:spPr bwMode="auto">
            <a:xfrm>
              <a:off x="5089525" y="4097338"/>
              <a:ext cx="217487" cy="204788"/>
            </a:xfrm>
            <a:custGeom>
              <a:avLst/>
              <a:gdLst>
                <a:gd name="T0" fmla="*/ 7 w 482"/>
                <a:gd name="T1" fmla="*/ 326 h 454"/>
                <a:gd name="T2" fmla="*/ 144 w 482"/>
                <a:gd name="T3" fmla="*/ 401 h 454"/>
                <a:gd name="T4" fmla="*/ 425 w 482"/>
                <a:gd name="T5" fmla="*/ 334 h 454"/>
                <a:gd name="T6" fmla="*/ 352 w 482"/>
                <a:gd name="T7" fmla="*/ 75 h 454"/>
                <a:gd name="T8" fmla="*/ 215 w 482"/>
                <a:gd name="T9" fmla="*/ 0 h 454"/>
                <a:gd name="T10" fmla="*/ 84 w 482"/>
                <a:gd name="T11" fmla="*/ 137 h 454"/>
                <a:gd name="T12" fmla="*/ 7 w 482"/>
                <a:gd name="T13" fmla="*/ 326 h 454"/>
              </a:gdLst>
              <a:ahLst/>
              <a:cxnLst>
                <a:cxn ang="0">
                  <a:pos x="T0" y="T1"/>
                </a:cxn>
                <a:cxn ang="0">
                  <a:pos x="T2" y="T3"/>
                </a:cxn>
                <a:cxn ang="0">
                  <a:pos x="T4" y="T5"/>
                </a:cxn>
                <a:cxn ang="0">
                  <a:pos x="T6" y="T7"/>
                </a:cxn>
                <a:cxn ang="0">
                  <a:pos x="T8" y="T9"/>
                </a:cxn>
                <a:cxn ang="0">
                  <a:pos x="T10" y="T11"/>
                </a:cxn>
                <a:cxn ang="0">
                  <a:pos x="T12" y="T13"/>
                </a:cxn>
              </a:cxnLst>
              <a:rect l="0" t="0" r="r" b="b"/>
              <a:pathLst>
                <a:path w="482" h="454">
                  <a:moveTo>
                    <a:pt x="7" y="326"/>
                  </a:moveTo>
                  <a:cubicBezTo>
                    <a:pt x="144" y="401"/>
                    <a:pt x="144" y="401"/>
                    <a:pt x="144" y="401"/>
                  </a:cubicBezTo>
                  <a:cubicBezTo>
                    <a:pt x="242" y="454"/>
                    <a:pt x="367" y="424"/>
                    <a:pt x="425" y="334"/>
                  </a:cubicBezTo>
                  <a:cubicBezTo>
                    <a:pt x="482" y="244"/>
                    <a:pt x="450" y="128"/>
                    <a:pt x="352" y="75"/>
                  </a:cubicBezTo>
                  <a:cubicBezTo>
                    <a:pt x="215" y="0"/>
                    <a:pt x="215" y="0"/>
                    <a:pt x="215" y="0"/>
                  </a:cubicBezTo>
                  <a:cubicBezTo>
                    <a:pt x="215" y="0"/>
                    <a:pt x="152" y="28"/>
                    <a:pt x="84" y="137"/>
                  </a:cubicBezTo>
                  <a:cubicBezTo>
                    <a:pt x="0" y="273"/>
                    <a:pt x="11" y="284"/>
                    <a:pt x="7" y="326"/>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6"/>
            <p:cNvSpPr/>
            <p:nvPr/>
          </p:nvSpPr>
          <p:spPr bwMode="auto">
            <a:xfrm>
              <a:off x="4562475" y="3806825"/>
              <a:ext cx="117475" cy="169863"/>
            </a:xfrm>
            <a:custGeom>
              <a:avLst/>
              <a:gdLst>
                <a:gd name="T0" fmla="*/ 15 w 260"/>
                <a:gd name="T1" fmla="*/ 369 h 375"/>
                <a:gd name="T2" fmla="*/ 7 w 260"/>
                <a:gd name="T3" fmla="*/ 339 h 375"/>
                <a:gd name="T4" fmla="*/ 213 w 260"/>
                <a:gd name="T5" fmla="*/ 14 h 375"/>
                <a:gd name="T6" fmla="*/ 245 w 260"/>
                <a:gd name="T7" fmla="*/ 7 h 375"/>
                <a:gd name="T8" fmla="*/ 245 w 260"/>
                <a:gd name="T9" fmla="*/ 7 h 375"/>
                <a:gd name="T10" fmla="*/ 254 w 260"/>
                <a:gd name="T11" fmla="*/ 36 h 375"/>
                <a:gd name="T12" fmla="*/ 47 w 260"/>
                <a:gd name="T13" fmla="*/ 361 h 375"/>
                <a:gd name="T14" fmla="*/ 15 w 260"/>
                <a:gd name="T15" fmla="*/ 369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75">
                  <a:moveTo>
                    <a:pt x="15" y="369"/>
                  </a:moveTo>
                  <a:cubicBezTo>
                    <a:pt x="4" y="362"/>
                    <a:pt x="0" y="349"/>
                    <a:pt x="7" y="339"/>
                  </a:cubicBezTo>
                  <a:cubicBezTo>
                    <a:pt x="213" y="14"/>
                    <a:pt x="213" y="14"/>
                    <a:pt x="213" y="14"/>
                  </a:cubicBezTo>
                  <a:cubicBezTo>
                    <a:pt x="220" y="4"/>
                    <a:pt x="234" y="0"/>
                    <a:pt x="245" y="7"/>
                  </a:cubicBezTo>
                  <a:cubicBezTo>
                    <a:pt x="245" y="7"/>
                    <a:pt x="245" y="7"/>
                    <a:pt x="245" y="7"/>
                  </a:cubicBezTo>
                  <a:cubicBezTo>
                    <a:pt x="256" y="13"/>
                    <a:pt x="260" y="26"/>
                    <a:pt x="254" y="36"/>
                  </a:cubicBezTo>
                  <a:cubicBezTo>
                    <a:pt x="47" y="361"/>
                    <a:pt x="47" y="361"/>
                    <a:pt x="47" y="361"/>
                  </a:cubicBezTo>
                  <a:cubicBezTo>
                    <a:pt x="40" y="371"/>
                    <a:pt x="26" y="375"/>
                    <a:pt x="15" y="36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
            <p:cNvSpPr/>
            <p:nvPr/>
          </p:nvSpPr>
          <p:spPr bwMode="auto">
            <a:xfrm>
              <a:off x="4543425" y="3821113"/>
              <a:ext cx="66675" cy="92075"/>
            </a:xfrm>
            <a:custGeom>
              <a:avLst/>
              <a:gdLst>
                <a:gd name="T0" fmla="*/ 13 w 149"/>
                <a:gd name="T1" fmla="*/ 199 h 204"/>
                <a:gd name="T2" fmla="*/ 6 w 149"/>
                <a:gd name="T3" fmla="*/ 173 h 204"/>
                <a:gd name="T4" fmla="*/ 108 w 149"/>
                <a:gd name="T5" fmla="*/ 12 h 204"/>
                <a:gd name="T6" fmla="*/ 136 w 149"/>
                <a:gd name="T7" fmla="*/ 6 h 204"/>
                <a:gd name="T8" fmla="*/ 136 w 149"/>
                <a:gd name="T9" fmla="*/ 6 h 204"/>
                <a:gd name="T10" fmla="*/ 143 w 149"/>
                <a:gd name="T11" fmla="*/ 32 h 204"/>
                <a:gd name="T12" fmla="*/ 41 w 149"/>
                <a:gd name="T13" fmla="*/ 192 h 204"/>
                <a:gd name="T14" fmla="*/ 13 w 149"/>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04">
                  <a:moveTo>
                    <a:pt x="13" y="199"/>
                  </a:moveTo>
                  <a:cubicBezTo>
                    <a:pt x="3" y="194"/>
                    <a:pt x="0" y="182"/>
                    <a:pt x="6" y="173"/>
                  </a:cubicBezTo>
                  <a:cubicBezTo>
                    <a:pt x="108" y="12"/>
                    <a:pt x="108" y="12"/>
                    <a:pt x="108" y="12"/>
                  </a:cubicBezTo>
                  <a:cubicBezTo>
                    <a:pt x="114" y="3"/>
                    <a:pt x="126" y="0"/>
                    <a:pt x="136" y="6"/>
                  </a:cubicBezTo>
                  <a:cubicBezTo>
                    <a:pt x="136" y="6"/>
                    <a:pt x="136" y="6"/>
                    <a:pt x="136" y="6"/>
                  </a:cubicBezTo>
                  <a:cubicBezTo>
                    <a:pt x="146" y="11"/>
                    <a:pt x="149" y="23"/>
                    <a:pt x="143" y="32"/>
                  </a:cubicBezTo>
                  <a:cubicBezTo>
                    <a:pt x="41" y="192"/>
                    <a:pt x="41" y="192"/>
                    <a:pt x="41" y="192"/>
                  </a:cubicBezTo>
                  <a:cubicBezTo>
                    <a:pt x="35" y="201"/>
                    <a:pt x="23" y="204"/>
                    <a:pt x="13"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8"/>
            <p:cNvSpPr/>
            <p:nvPr/>
          </p:nvSpPr>
          <p:spPr bwMode="auto">
            <a:xfrm>
              <a:off x="4452938" y="3636963"/>
              <a:ext cx="887412" cy="542925"/>
            </a:xfrm>
            <a:custGeom>
              <a:avLst/>
              <a:gdLst>
                <a:gd name="T0" fmla="*/ 0 w 1966"/>
                <a:gd name="T1" fmla="*/ 0 h 1206"/>
                <a:gd name="T2" fmla="*/ 1966 w 1966"/>
                <a:gd name="T3" fmla="*/ 1206 h 1206"/>
                <a:gd name="T4" fmla="*/ 1871 w 1966"/>
                <a:gd name="T5" fmla="*/ 1031 h 1206"/>
                <a:gd name="T6" fmla="*/ 1832 w 1966"/>
                <a:gd name="T7" fmla="*/ 1006 h 1206"/>
                <a:gd name="T8" fmla="*/ 1574 w 1966"/>
                <a:gd name="T9" fmla="*/ 858 h 1206"/>
                <a:gd name="T10" fmla="*/ 0 w 1966"/>
                <a:gd name="T11" fmla="*/ 0 h 1206"/>
              </a:gdLst>
              <a:ahLst/>
              <a:cxnLst>
                <a:cxn ang="0">
                  <a:pos x="T0" y="T1"/>
                </a:cxn>
                <a:cxn ang="0">
                  <a:pos x="T2" y="T3"/>
                </a:cxn>
                <a:cxn ang="0">
                  <a:pos x="T4" y="T5"/>
                </a:cxn>
                <a:cxn ang="0">
                  <a:pos x="T6" y="T7"/>
                </a:cxn>
                <a:cxn ang="0">
                  <a:pos x="T8" y="T9"/>
                </a:cxn>
                <a:cxn ang="0">
                  <a:pos x="T10" y="T11"/>
                </a:cxn>
              </a:cxnLst>
              <a:rect l="0" t="0" r="r" b="b"/>
              <a:pathLst>
                <a:path w="1966" h="1206">
                  <a:moveTo>
                    <a:pt x="0" y="0"/>
                  </a:moveTo>
                  <a:cubicBezTo>
                    <a:pt x="1966" y="1206"/>
                    <a:pt x="1966" y="1206"/>
                    <a:pt x="1966" y="1206"/>
                  </a:cubicBezTo>
                  <a:cubicBezTo>
                    <a:pt x="1956" y="1140"/>
                    <a:pt x="1924" y="1078"/>
                    <a:pt x="1871" y="1031"/>
                  </a:cubicBezTo>
                  <a:cubicBezTo>
                    <a:pt x="1859" y="1022"/>
                    <a:pt x="1846" y="1013"/>
                    <a:pt x="1832" y="1006"/>
                  </a:cubicBezTo>
                  <a:cubicBezTo>
                    <a:pt x="1574" y="858"/>
                    <a:pt x="1574" y="858"/>
                    <a:pt x="1574" y="858"/>
                  </a:cubicBezTo>
                  <a:lnTo>
                    <a:pt x="0" y="0"/>
                  </a:lnTo>
                  <a:close/>
                </a:path>
              </a:pathLst>
            </a:custGeom>
            <a:solidFill>
              <a:srgbClr val="F7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9"/>
            <p:cNvSpPr/>
            <p:nvPr/>
          </p:nvSpPr>
          <p:spPr bwMode="auto">
            <a:xfrm>
              <a:off x="3503613" y="3521075"/>
              <a:ext cx="1651000" cy="1027113"/>
            </a:xfrm>
            <a:custGeom>
              <a:avLst/>
              <a:gdLst>
                <a:gd name="T0" fmla="*/ 205 w 3659"/>
                <a:gd name="T1" fmla="*/ 600 h 2277"/>
                <a:gd name="T2" fmla="*/ 91 w 3659"/>
                <a:gd name="T3" fmla="*/ 190 h 2277"/>
                <a:gd name="T4" fmla="*/ 91 w 3659"/>
                <a:gd name="T5" fmla="*/ 190 h 2277"/>
                <a:gd name="T6" fmla="*/ 534 w 3659"/>
                <a:gd name="T7" fmla="*/ 84 h 2277"/>
                <a:gd name="T8" fmla="*/ 3453 w 3659"/>
                <a:gd name="T9" fmla="*/ 1677 h 2277"/>
                <a:gd name="T10" fmla="*/ 3568 w 3659"/>
                <a:gd name="T11" fmla="*/ 2087 h 2277"/>
                <a:gd name="T12" fmla="*/ 3568 w 3659"/>
                <a:gd name="T13" fmla="*/ 2087 h 2277"/>
                <a:gd name="T14" fmla="*/ 3125 w 3659"/>
                <a:gd name="T15" fmla="*/ 2193 h 2277"/>
                <a:gd name="T16" fmla="*/ 205 w 3659"/>
                <a:gd name="T17" fmla="*/ 600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9" h="2277">
                  <a:moveTo>
                    <a:pt x="205" y="600"/>
                  </a:moveTo>
                  <a:cubicBezTo>
                    <a:pt x="51" y="516"/>
                    <a:pt x="0" y="333"/>
                    <a:pt x="91" y="190"/>
                  </a:cubicBezTo>
                  <a:cubicBezTo>
                    <a:pt x="91" y="190"/>
                    <a:pt x="91" y="190"/>
                    <a:pt x="91" y="190"/>
                  </a:cubicBezTo>
                  <a:cubicBezTo>
                    <a:pt x="181" y="48"/>
                    <a:pt x="380" y="0"/>
                    <a:pt x="534" y="84"/>
                  </a:cubicBezTo>
                  <a:cubicBezTo>
                    <a:pt x="3453" y="1677"/>
                    <a:pt x="3453" y="1677"/>
                    <a:pt x="3453" y="1677"/>
                  </a:cubicBezTo>
                  <a:cubicBezTo>
                    <a:pt x="3607" y="1761"/>
                    <a:pt x="3659" y="1944"/>
                    <a:pt x="3568" y="2087"/>
                  </a:cubicBezTo>
                  <a:cubicBezTo>
                    <a:pt x="3568" y="2087"/>
                    <a:pt x="3568" y="2087"/>
                    <a:pt x="3568" y="2087"/>
                  </a:cubicBezTo>
                  <a:cubicBezTo>
                    <a:pt x="3477" y="2229"/>
                    <a:pt x="3279" y="2277"/>
                    <a:pt x="3125" y="2193"/>
                  </a:cubicBezTo>
                  <a:lnTo>
                    <a:pt x="205" y="600"/>
                  </a:lnTo>
                  <a:close/>
                </a:path>
              </a:pathLst>
            </a:custGeom>
            <a:solidFill>
              <a:srgbClr val="FFD6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40"/>
            <p:cNvSpPr/>
            <p:nvPr/>
          </p:nvSpPr>
          <p:spPr bwMode="auto">
            <a:xfrm>
              <a:off x="4881563" y="4294188"/>
              <a:ext cx="217487" cy="204788"/>
            </a:xfrm>
            <a:custGeom>
              <a:avLst/>
              <a:gdLst>
                <a:gd name="T0" fmla="*/ 7 w 482"/>
                <a:gd name="T1" fmla="*/ 327 h 455"/>
                <a:gd name="T2" fmla="*/ 144 w 482"/>
                <a:gd name="T3" fmla="*/ 402 h 455"/>
                <a:gd name="T4" fmla="*/ 425 w 482"/>
                <a:gd name="T5" fmla="*/ 335 h 455"/>
                <a:gd name="T6" fmla="*/ 352 w 482"/>
                <a:gd name="T7" fmla="*/ 76 h 455"/>
                <a:gd name="T8" fmla="*/ 215 w 482"/>
                <a:gd name="T9" fmla="*/ 0 h 455"/>
                <a:gd name="T10" fmla="*/ 85 w 482"/>
                <a:gd name="T11" fmla="*/ 138 h 455"/>
                <a:gd name="T12" fmla="*/ 7 w 482"/>
                <a:gd name="T13" fmla="*/ 327 h 455"/>
              </a:gdLst>
              <a:ahLst/>
              <a:cxnLst>
                <a:cxn ang="0">
                  <a:pos x="T0" y="T1"/>
                </a:cxn>
                <a:cxn ang="0">
                  <a:pos x="T2" y="T3"/>
                </a:cxn>
                <a:cxn ang="0">
                  <a:pos x="T4" y="T5"/>
                </a:cxn>
                <a:cxn ang="0">
                  <a:pos x="T6" y="T7"/>
                </a:cxn>
                <a:cxn ang="0">
                  <a:pos x="T8" y="T9"/>
                </a:cxn>
                <a:cxn ang="0">
                  <a:pos x="T10" y="T11"/>
                </a:cxn>
                <a:cxn ang="0">
                  <a:pos x="T12" y="T13"/>
                </a:cxn>
              </a:cxnLst>
              <a:rect l="0" t="0" r="r" b="b"/>
              <a:pathLst>
                <a:path w="482" h="455">
                  <a:moveTo>
                    <a:pt x="7" y="327"/>
                  </a:moveTo>
                  <a:cubicBezTo>
                    <a:pt x="144" y="402"/>
                    <a:pt x="144" y="402"/>
                    <a:pt x="144" y="402"/>
                  </a:cubicBezTo>
                  <a:cubicBezTo>
                    <a:pt x="242" y="455"/>
                    <a:pt x="367" y="425"/>
                    <a:pt x="425" y="335"/>
                  </a:cubicBezTo>
                  <a:cubicBezTo>
                    <a:pt x="482" y="245"/>
                    <a:pt x="450" y="129"/>
                    <a:pt x="352" y="76"/>
                  </a:cubicBezTo>
                  <a:cubicBezTo>
                    <a:pt x="215" y="0"/>
                    <a:pt x="215" y="0"/>
                    <a:pt x="215" y="0"/>
                  </a:cubicBezTo>
                  <a:cubicBezTo>
                    <a:pt x="215" y="0"/>
                    <a:pt x="153" y="29"/>
                    <a:pt x="85" y="138"/>
                  </a:cubicBezTo>
                  <a:cubicBezTo>
                    <a:pt x="0" y="273"/>
                    <a:pt x="12" y="285"/>
                    <a:pt x="7" y="327"/>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1"/>
            <p:cNvSpPr/>
            <p:nvPr/>
          </p:nvSpPr>
          <p:spPr bwMode="auto">
            <a:xfrm>
              <a:off x="4354513" y="4002088"/>
              <a:ext cx="117475" cy="169863"/>
            </a:xfrm>
            <a:custGeom>
              <a:avLst/>
              <a:gdLst>
                <a:gd name="T0" fmla="*/ 15 w 260"/>
                <a:gd name="T1" fmla="*/ 368 h 375"/>
                <a:gd name="T2" fmla="*/ 7 w 260"/>
                <a:gd name="T3" fmla="*/ 339 h 375"/>
                <a:gd name="T4" fmla="*/ 213 w 260"/>
                <a:gd name="T5" fmla="*/ 14 h 375"/>
                <a:gd name="T6" fmla="*/ 245 w 260"/>
                <a:gd name="T7" fmla="*/ 7 h 375"/>
                <a:gd name="T8" fmla="*/ 245 w 260"/>
                <a:gd name="T9" fmla="*/ 7 h 375"/>
                <a:gd name="T10" fmla="*/ 254 w 260"/>
                <a:gd name="T11" fmla="*/ 36 h 375"/>
                <a:gd name="T12" fmla="*/ 47 w 260"/>
                <a:gd name="T13" fmla="*/ 361 h 375"/>
                <a:gd name="T14" fmla="*/ 15 w 260"/>
                <a:gd name="T15" fmla="*/ 368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75">
                  <a:moveTo>
                    <a:pt x="15" y="368"/>
                  </a:moveTo>
                  <a:cubicBezTo>
                    <a:pt x="4" y="362"/>
                    <a:pt x="0" y="349"/>
                    <a:pt x="7" y="339"/>
                  </a:cubicBezTo>
                  <a:cubicBezTo>
                    <a:pt x="213" y="14"/>
                    <a:pt x="213" y="14"/>
                    <a:pt x="213" y="14"/>
                  </a:cubicBezTo>
                  <a:cubicBezTo>
                    <a:pt x="220" y="4"/>
                    <a:pt x="234" y="0"/>
                    <a:pt x="245" y="7"/>
                  </a:cubicBezTo>
                  <a:cubicBezTo>
                    <a:pt x="245" y="7"/>
                    <a:pt x="245" y="7"/>
                    <a:pt x="245" y="7"/>
                  </a:cubicBezTo>
                  <a:cubicBezTo>
                    <a:pt x="257" y="13"/>
                    <a:pt x="260" y="26"/>
                    <a:pt x="254" y="36"/>
                  </a:cubicBezTo>
                  <a:cubicBezTo>
                    <a:pt x="47" y="361"/>
                    <a:pt x="47" y="361"/>
                    <a:pt x="47" y="361"/>
                  </a:cubicBezTo>
                  <a:cubicBezTo>
                    <a:pt x="40" y="371"/>
                    <a:pt x="26" y="375"/>
                    <a:pt x="15" y="368"/>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2"/>
            <p:cNvSpPr/>
            <p:nvPr/>
          </p:nvSpPr>
          <p:spPr bwMode="auto">
            <a:xfrm>
              <a:off x="4335463" y="4016375"/>
              <a:ext cx="66675" cy="92075"/>
            </a:xfrm>
            <a:custGeom>
              <a:avLst/>
              <a:gdLst>
                <a:gd name="T0" fmla="*/ 13 w 149"/>
                <a:gd name="T1" fmla="*/ 199 h 204"/>
                <a:gd name="T2" fmla="*/ 6 w 149"/>
                <a:gd name="T3" fmla="*/ 173 h 204"/>
                <a:gd name="T4" fmla="*/ 108 w 149"/>
                <a:gd name="T5" fmla="*/ 12 h 204"/>
                <a:gd name="T6" fmla="*/ 136 w 149"/>
                <a:gd name="T7" fmla="*/ 5 h 204"/>
                <a:gd name="T8" fmla="*/ 136 w 149"/>
                <a:gd name="T9" fmla="*/ 5 h 204"/>
                <a:gd name="T10" fmla="*/ 144 w 149"/>
                <a:gd name="T11" fmla="*/ 32 h 204"/>
                <a:gd name="T12" fmla="*/ 41 w 149"/>
                <a:gd name="T13" fmla="*/ 192 h 204"/>
                <a:gd name="T14" fmla="*/ 13 w 149"/>
                <a:gd name="T15" fmla="*/ 199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04">
                  <a:moveTo>
                    <a:pt x="13" y="199"/>
                  </a:moveTo>
                  <a:cubicBezTo>
                    <a:pt x="3" y="193"/>
                    <a:pt x="0" y="182"/>
                    <a:pt x="6" y="173"/>
                  </a:cubicBezTo>
                  <a:cubicBezTo>
                    <a:pt x="108" y="12"/>
                    <a:pt x="108" y="12"/>
                    <a:pt x="108" y="12"/>
                  </a:cubicBezTo>
                  <a:cubicBezTo>
                    <a:pt x="114" y="3"/>
                    <a:pt x="126" y="0"/>
                    <a:pt x="136" y="5"/>
                  </a:cubicBezTo>
                  <a:cubicBezTo>
                    <a:pt x="136" y="5"/>
                    <a:pt x="136" y="5"/>
                    <a:pt x="136" y="5"/>
                  </a:cubicBezTo>
                  <a:cubicBezTo>
                    <a:pt x="146" y="11"/>
                    <a:pt x="149" y="23"/>
                    <a:pt x="144" y="32"/>
                  </a:cubicBezTo>
                  <a:cubicBezTo>
                    <a:pt x="41" y="192"/>
                    <a:pt x="41" y="192"/>
                    <a:pt x="41" y="192"/>
                  </a:cubicBezTo>
                  <a:cubicBezTo>
                    <a:pt x="36" y="201"/>
                    <a:pt x="23" y="204"/>
                    <a:pt x="13" y="199"/>
                  </a:cubicBezTo>
                  <a:close/>
                </a:path>
              </a:pathLst>
            </a:custGeom>
            <a:solidFill>
              <a:srgbClr val="FFE5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3"/>
            <p:cNvSpPr/>
            <p:nvPr/>
          </p:nvSpPr>
          <p:spPr bwMode="auto">
            <a:xfrm>
              <a:off x="4244975" y="3832225"/>
              <a:ext cx="887412" cy="544513"/>
            </a:xfrm>
            <a:custGeom>
              <a:avLst/>
              <a:gdLst>
                <a:gd name="T0" fmla="*/ 0 w 1966"/>
                <a:gd name="T1" fmla="*/ 0 h 1206"/>
                <a:gd name="T2" fmla="*/ 1966 w 1966"/>
                <a:gd name="T3" fmla="*/ 1206 h 1206"/>
                <a:gd name="T4" fmla="*/ 1871 w 1966"/>
                <a:gd name="T5" fmla="*/ 1031 h 1206"/>
                <a:gd name="T6" fmla="*/ 1832 w 1966"/>
                <a:gd name="T7" fmla="*/ 1005 h 1206"/>
                <a:gd name="T8" fmla="*/ 1574 w 1966"/>
                <a:gd name="T9" fmla="*/ 858 h 1206"/>
                <a:gd name="T10" fmla="*/ 0 w 1966"/>
                <a:gd name="T11" fmla="*/ 0 h 1206"/>
              </a:gdLst>
              <a:ahLst/>
              <a:cxnLst>
                <a:cxn ang="0">
                  <a:pos x="T0" y="T1"/>
                </a:cxn>
                <a:cxn ang="0">
                  <a:pos x="T2" y="T3"/>
                </a:cxn>
                <a:cxn ang="0">
                  <a:pos x="T4" y="T5"/>
                </a:cxn>
                <a:cxn ang="0">
                  <a:pos x="T6" y="T7"/>
                </a:cxn>
                <a:cxn ang="0">
                  <a:pos x="T8" y="T9"/>
                </a:cxn>
                <a:cxn ang="0">
                  <a:pos x="T10" y="T11"/>
                </a:cxn>
              </a:cxnLst>
              <a:rect l="0" t="0" r="r" b="b"/>
              <a:pathLst>
                <a:path w="1966" h="1206">
                  <a:moveTo>
                    <a:pt x="0" y="0"/>
                  </a:moveTo>
                  <a:cubicBezTo>
                    <a:pt x="1966" y="1206"/>
                    <a:pt x="1966" y="1206"/>
                    <a:pt x="1966" y="1206"/>
                  </a:cubicBezTo>
                  <a:cubicBezTo>
                    <a:pt x="1956" y="1140"/>
                    <a:pt x="1924" y="1078"/>
                    <a:pt x="1871" y="1031"/>
                  </a:cubicBezTo>
                  <a:cubicBezTo>
                    <a:pt x="1859" y="1022"/>
                    <a:pt x="1846" y="1013"/>
                    <a:pt x="1832" y="1005"/>
                  </a:cubicBezTo>
                  <a:cubicBezTo>
                    <a:pt x="1574" y="858"/>
                    <a:pt x="1574" y="858"/>
                    <a:pt x="1574" y="858"/>
                  </a:cubicBezTo>
                  <a:lnTo>
                    <a:pt x="0" y="0"/>
                  </a:lnTo>
                  <a:close/>
                </a:path>
              </a:pathLst>
            </a:custGeom>
            <a:solidFill>
              <a:srgbClr val="F7C3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4"/>
            <p:cNvSpPr/>
            <p:nvPr/>
          </p:nvSpPr>
          <p:spPr bwMode="auto">
            <a:xfrm>
              <a:off x="2976563" y="2871788"/>
              <a:ext cx="1276350" cy="1220788"/>
            </a:xfrm>
            <a:custGeom>
              <a:avLst/>
              <a:gdLst>
                <a:gd name="T0" fmla="*/ 2828 w 2828"/>
                <a:gd name="T1" fmla="*/ 761 h 2705"/>
                <a:gd name="T2" fmla="*/ 2011 w 2828"/>
                <a:gd name="T3" fmla="*/ 316 h 2705"/>
                <a:gd name="T4" fmla="*/ 342 w 2828"/>
                <a:gd name="T5" fmla="*/ 715 h 2705"/>
                <a:gd name="T6" fmla="*/ 773 w 2828"/>
                <a:gd name="T7" fmla="*/ 2260 h 2705"/>
                <a:gd name="T8" fmla="*/ 1589 w 2828"/>
                <a:gd name="T9" fmla="*/ 2705 h 2705"/>
                <a:gd name="T10" fmla="*/ 2828 w 2828"/>
                <a:gd name="T11" fmla="*/ 761 h 2705"/>
              </a:gdLst>
              <a:ahLst/>
              <a:cxnLst>
                <a:cxn ang="0">
                  <a:pos x="T0" y="T1"/>
                </a:cxn>
                <a:cxn ang="0">
                  <a:pos x="T2" y="T3"/>
                </a:cxn>
                <a:cxn ang="0">
                  <a:pos x="T4" y="T5"/>
                </a:cxn>
                <a:cxn ang="0">
                  <a:pos x="T6" y="T7"/>
                </a:cxn>
                <a:cxn ang="0">
                  <a:pos x="T8" y="T9"/>
                </a:cxn>
                <a:cxn ang="0">
                  <a:pos x="T10" y="T11"/>
                </a:cxn>
              </a:cxnLst>
              <a:rect l="0" t="0" r="r" b="b"/>
              <a:pathLst>
                <a:path w="2828" h="2705">
                  <a:moveTo>
                    <a:pt x="2828" y="761"/>
                  </a:moveTo>
                  <a:cubicBezTo>
                    <a:pt x="2011" y="316"/>
                    <a:pt x="2011" y="316"/>
                    <a:pt x="2011" y="316"/>
                  </a:cubicBezTo>
                  <a:cubicBezTo>
                    <a:pt x="1431" y="0"/>
                    <a:pt x="683" y="178"/>
                    <a:pt x="342" y="715"/>
                  </a:cubicBezTo>
                  <a:cubicBezTo>
                    <a:pt x="0" y="1252"/>
                    <a:pt x="193" y="1944"/>
                    <a:pt x="773" y="2260"/>
                  </a:cubicBezTo>
                  <a:cubicBezTo>
                    <a:pt x="1589" y="2705"/>
                    <a:pt x="1589" y="2705"/>
                    <a:pt x="1589" y="2705"/>
                  </a:cubicBezTo>
                  <a:lnTo>
                    <a:pt x="2828" y="761"/>
                  </a:lnTo>
                  <a:close/>
                </a:path>
              </a:pathLst>
            </a:custGeom>
            <a:solidFill>
              <a:srgbClr val="FFD6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5"/>
            <p:cNvSpPr/>
            <p:nvPr/>
          </p:nvSpPr>
          <p:spPr bwMode="auto">
            <a:xfrm>
              <a:off x="4027488" y="2962275"/>
              <a:ext cx="1335087" cy="558800"/>
            </a:xfrm>
            <a:custGeom>
              <a:avLst/>
              <a:gdLst>
                <a:gd name="T0" fmla="*/ 2655 w 2957"/>
                <a:gd name="T1" fmla="*/ 190 h 1236"/>
                <a:gd name="T2" fmla="*/ 2281 w 2957"/>
                <a:gd name="T3" fmla="*/ 69 h 1236"/>
                <a:gd name="T4" fmla="*/ 1054 w 2957"/>
                <a:gd name="T5" fmla="*/ 0 h 1236"/>
                <a:gd name="T6" fmla="*/ 0 w 2957"/>
                <a:gd name="T7" fmla="*/ 996 h 1236"/>
                <a:gd name="T8" fmla="*/ 751 w 2957"/>
                <a:gd name="T9" fmla="*/ 980 h 1236"/>
                <a:gd name="T10" fmla="*/ 1399 w 2957"/>
                <a:gd name="T11" fmla="*/ 541 h 1236"/>
                <a:gd name="T12" fmla="*/ 2234 w 2957"/>
                <a:gd name="T13" fmla="*/ 790 h 1236"/>
                <a:gd name="T14" fmla="*/ 2367 w 2957"/>
                <a:gd name="T15" fmla="*/ 812 h 1236"/>
                <a:gd name="T16" fmla="*/ 2830 w 2957"/>
                <a:gd name="T17" fmla="*/ 632 h 1236"/>
                <a:gd name="T18" fmla="*/ 2655 w 2957"/>
                <a:gd name="T19" fmla="*/ 19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57" h="1236">
                  <a:moveTo>
                    <a:pt x="2655" y="190"/>
                  </a:moveTo>
                  <a:cubicBezTo>
                    <a:pt x="2508" y="98"/>
                    <a:pt x="2281" y="69"/>
                    <a:pt x="2281" y="69"/>
                  </a:cubicBezTo>
                  <a:cubicBezTo>
                    <a:pt x="1054" y="0"/>
                    <a:pt x="1054" y="0"/>
                    <a:pt x="1054" y="0"/>
                  </a:cubicBezTo>
                  <a:cubicBezTo>
                    <a:pt x="0" y="996"/>
                    <a:pt x="0" y="996"/>
                    <a:pt x="0" y="996"/>
                  </a:cubicBezTo>
                  <a:cubicBezTo>
                    <a:pt x="0" y="996"/>
                    <a:pt x="338" y="1236"/>
                    <a:pt x="751" y="980"/>
                  </a:cubicBezTo>
                  <a:cubicBezTo>
                    <a:pt x="1165" y="725"/>
                    <a:pt x="1399" y="541"/>
                    <a:pt x="1399" y="541"/>
                  </a:cubicBezTo>
                  <a:cubicBezTo>
                    <a:pt x="2234" y="790"/>
                    <a:pt x="2234" y="790"/>
                    <a:pt x="2234" y="790"/>
                  </a:cubicBezTo>
                  <a:cubicBezTo>
                    <a:pt x="2234" y="790"/>
                    <a:pt x="2288" y="808"/>
                    <a:pt x="2367" y="812"/>
                  </a:cubicBezTo>
                  <a:cubicBezTo>
                    <a:pt x="2518" y="820"/>
                    <a:pt x="2756" y="795"/>
                    <a:pt x="2830" y="632"/>
                  </a:cubicBezTo>
                  <a:cubicBezTo>
                    <a:pt x="2957" y="356"/>
                    <a:pt x="2742" y="245"/>
                    <a:pt x="2655" y="190"/>
                  </a:cubicBezTo>
                  <a:close/>
                </a:path>
              </a:pathLst>
            </a:custGeom>
            <a:solidFill>
              <a:srgbClr val="D6A0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6"/>
            <p:cNvSpPr/>
            <p:nvPr/>
          </p:nvSpPr>
          <p:spPr bwMode="auto">
            <a:xfrm>
              <a:off x="2649538" y="2609850"/>
              <a:ext cx="1198562" cy="1327150"/>
            </a:xfrm>
            <a:custGeom>
              <a:avLst/>
              <a:gdLst>
                <a:gd name="T0" fmla="*/ 463 w 755"/>
                <a:gd name="T1" fmla="*/ 836 h 836"/>
                <a:gd name="T2" fmla="*/ 0 w 755"/>
                <a:gd name="T3" fmla="*/ 591 h 836"/>
                <a:gd name="T4" fmla="*/ 279 w 755"/>
                <a:gd name="T5" fmla="*/ 0 h 836"/>
                <a:gd name="T6" fmla="*/ 755 w 755"/>
                <a:gd name="T7" fmla="*/ 184 h 836"/>
                <a:gd name="T8" fmla="*/ 463 w 755"/>
                <a:gd name="T9" fmla="*/ 836 h 836"/>
              </a:gdLst>
              <a:ahLst/>
              <a:cxnLst>
                <a:cxn ang="0">
                  <a:pos x="T0" y="T1"/>
                </a:cxn>
                <a:cxn ang="0">
                  <a:pos x="T2" y="T3"/>
                </a:cxn>
                <a:cxn ang="0">
                  <a:pos x="T4" y="T5"/>
                </a:cxn>
                <a:cxn ang="0">
                  <a:pos x="T6" y="T7"/>
                </a:cxn>
                <a:cxn ang="0">
                  <a:pos x="T8" y="T9"/>
                </a:cxn>
              </a:cxnLst>
              <a:rect l="0" t="0" r="r" b="b"/>
              <a:pathLst>
                <a:path w="755" h="836">
                  <a:moveTo>
                    <a:pt x="463" y="836"/>
                  </a:moveTo>
                  <a:lnTo>
                    <a:pt x="0" y="591"/>
                  </a:lnTo>
                  <a:lnTo>
                    <a:pt x="279" y="0"/>
                  </a:lnTo>
                  <a:lnTo>
                    <a:pt x="755" y="184"/>
                  </a:lnTo>
                  <a:lnTo>
                    <a:pt x="463" y="8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7"/>
            <p:cNvSpPr/>
            <p:nvPr/>
          </p:nvSpPr>
          <p:spPr bwMode="auto">
            <a:xfrm>
              <a:off x="5097463" y="2609850"/>
              <a:ext cx="1200150" cy="1327150"/>
            </a:xfrm>
            <a:custGeom>
              <a:avLst/>
              <a:gdLst>
                <a:gd name="T0" fmla="*/ 293 w 756"/>
                <a:gd name="T1" fmla="*/ 836 h 836"/>
                <a:gd name="T2" fmla="*/ 756 w 756"/>
                <a:gd name="T3" fmla="*/ 591 h 836"/>
                <a:gd name="T4" fmla="*/ 477 w 756"/>
                <a:gd name="T5" fmla="*/ 0 h 836"/>
                <a:gd name="T6" fmla="*/ 0 w 756"/>
                <a:gd name="T7" fmla="*/ 184 h 836"/>
                <a:gd name="T8" fmla="*/ 293 w 756"/>
                <a:gd name="T9" fmla="*/ 836 h 836"/>
              </a:gdLst>
              <a:ahLst/>
              <a:cxnLst>
                <a:cxn ang="0">
                  <a:pos x="T0" y="T1"/>
                </a:cxn>
                <a:cxn ang="0">
                  <a:pos x="T2" y="T3"/>
                </a:cxn>
                <a:cxn ang="0">
                  <a:pos x="T4" y="T5"/>
                </a:cxn>
                <a:cxn ang="0">
                  <a:pos x="T6" y="T7"/>
                </a:cxn>
                <a:cxn ang="0">
                  <a:pos x="T8" y="T9"/>
                </a:cxn>
              </a:cxnLst>
              <a:rect l="0" t="0" r="r" b="b"/>
              <a:pathLst>
                <a:path w="756" h="836">
                  <a:moveTo>
                    <a:pt x="293" y="836"/>
                  </a:moveTo>
                  <a:lnTo>
                    <a:pt x="756" y="591"/>
                  </a:lnTo>
                  <a:lnTo>
                    <a:pt x="477" y="0"/>
                  </a:lnTo>
                  <a:lnTo>
                    <a:pt x="0" y="184"/>
                  </a:lnTo>
                  <a:lnTo>
                    <a:pt x="293" y="8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8"/>
            <p:cNvSpPr/>
            <p:nvPr/>
          </p:nvSpPr>
          <p:spPr bwMode="auto">
            <a:xfrm>
              <a:off x="5122863" y="2390775"/>
              <a:ext cx="1265237" cy="1555750"/>
            </a:xfrm>
            <a:custGeom>
              <a:avLst/>
              <a:gdLst>
                <a:gd name="T0" fmla="*/ 2802 w 2802"/>
                <a:gd name="T1" fmla="*/ 2300 h 3446"/>
                <a:gd name="T2" fmla="*/ 2152 w 2802"/>
                <a:gd name="T3" fmla="*/ 0 h 3446"/>
                <a:gd name="T4" fmla="*/ 0 w 2802"/>
                <a:gd name="T5" fmla="*/ 982 h 3446"/>
                <a:gd name="T6" fmla="*/ 1128 w 2802"/>
                <a:gd name="T7" fmla="*/ 3446 h 3446"/>
                <a:gd name="T8" fmla="*/ 2792 w 2802"/>
                <a:gd name="T9" fmla="*/ 2598 h 3446"/>
                <a:gd name="T10" fmla="*/ 2802 w 2802"/>
                <a:gd name="T11" fmla="*/ 2300 h 3446"/>
              </a:gdLst>
              <a:ahLst/>
              <a:cxnLst>
                <a:cxn ang="0">
                  <a:pos x="T0" y="T1"/>
                </a:cxn>
                <a:cxn ang="0">
                  <a:pos x="T2" y="T3"/>
                </a:cxn>
                <a:cxn ang="0">
                  <a:pos x="T4" y="T5"/>
                </a:cxn>
                <a:cxn ang="0">
                  <a:pos x="T6" y="T7"/>
                </a:cxn>
                <a:cxn ang="0">
                  <a:pos x="T8" y="T9"/>
                </a:cxn>
                <a:cxn ang="0">
                  <a:pos x="T10" y="T11"/>
                </a:cxn>
              </a:cxnLst>
              <a:rect l="0" t="0" r="r" b="b"/>
              <a:pathLst>
                <a:path w="2802" h="3446">
                  <a:moveTo>
                    <a:pt x="2802" y="2300"/>
                  </a:moveTo>
                  <a:cubicBezTo>
                    <a:pt x="2802" y="1457"/>
                    <a:pt x="2564" y="669"/>
                    <a:pt x="2152" y="0"/>
                  </a:cubicBezTo>
                  <a:cubicBezTo>
                    <a:pt x="0" y="982"/>
                    <a:pt x="0" y="982"/>
                    <a:pt x="0" y="982"/>
                  </a:cubicBezTo>
                  <a:cubicBezTo>
                    <a:pt x="1128" y="3446"/>
                    <a:pt x="1128" y="3446"/>
                    <a:pt x="1128" y="3446"/>
                  </a:cubicBezTo>
                  <a:cubicBezTo>
                    <a:pt x="2792" y="2598"/>
                    <a:pt x="2792" y="2598"/>
                    <a:pt x="2792" y="2598"/>
                  </a:cubicBezTo>
                  <a:cubicBezTo>
                    <a:pt x="2799" y="2499"/>
                    <a:pt x="2802" y="2400"/>
                    <a:pt x="2802" y="2300"/>
                  </a:cubicBezTo>
                  <a:close/>
                </a:path>
              </a:pathLst>
            </a:custGeom>
            <a:solidFill>
              <a:srgbClr val="344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9"/>
            <p:cNvSpPr/>
            <p:nvPr/>
          </p:nvSpPr>
          <p:spPr bwMode="auto">
            <a:xfrm>
              <a:off x="2424113" y="2392363"/>
              <a:ext cx="1398587" cy="1554163"/>
            </a:xfrm>
            <a:custGeom>
              <a:avLst/>
              <a:gdLst>
                <a:gd name="T0" fmla="*/ 0 w 3099"/>
                <a:gd name="T1" fmla="*/ 2297 h 3443"/>
                <a:gd name="T2" fmla="*/ 5 w 3099"/>
                <a:gd name="T3" fmla="*/ 2512 h 3443"/>
                <a:gd name="T4" fmla="*/ 1971 w 3099"/>
                <a:gd name="T5" fmla="*/ 3443 h 3443"/>
                <a:gd name="T6" fmla="*/ 3099 w 3099"/>
                <a:gd name="T7" fmla="*/ 979 h 3443"/>
                <a:gd name="T8" fmla="*/ 648 w 3099"/>
                <a:gd name="T9" fmla="*/ 0 h 3443"/>
                <a:gd name="T10" fmla="*/ 0 w 3099"/>
                <a:gd name="T11" fmla="*/ 2297 h 3443"/>
              </a:gdLst>
              <a:ahLst/>
              <a:cxnLst>
                <a:cxn ang="0">
                  <a:pos x="T0" y="T1"/>
                </a:cxn>
                <a:cxn ang="0">
                  <a:pos x="T2" y="T3"/>
                </a:cxn>
                <a:cxn ang="0">
                  <a:pos x="T4" y="T5"/>
                </a:cxn>
                <a:cxn ang="0">
                  <a:pos x="T6" y="T7"/>
                </a:cxn>
                <a:cxn ang="0">
                  <a:pos x="T8" y="T9"/>
                </a:cxn>
                <a:cxn ang="0">
                  <a:pos x="T10" y="T11"/>
                </a:cxn>
              </a:cxnLst>
              <a:rect l="0" t="0" r="r" b="b"/>
              <a:pathLst>
                <a:path w="3099" h="3443">
                  <a:moveTo>
                    <a:pt x="0" y="2297"/>
                  </a:moveTo>
                  <a:cubicBezTo>
                    <a:pt x="0" y="2369"/>
                    <a:pt x="2" y="2441"/>
                    <a:pt x="5" y="2512"/>
                  </a:cubicBezTo>
                  <a:cubicBezTo>
                    <a:pt x="1971" y="3443"/>
                    <a:pt x="1971" y="3443"/>
                    <a:pt x="1971" y="3443"/>
                  </a:cubicBezTo>
                  <a:cubicBezTo>
                    <a:pt x="3099" y="979"/>
                    <a:pt x="3099" y="979"/>
                    <a:pt x="3099" y="979"/>
                  </a:cubicBezTo>
                  <a:cubicBezTo>
                    <a:pt x="648" y="0"/>
                    <a:pt x="648" y="0"/>
                    <a:pt x="648" y="0"/>
                  </a:cubicBezTo>
                  <a:cubicBezTo>
                    <a:pt x="237" y="668"/>
                    <a:pt x="0" y="1455"/>
                    <a:pt x="0" y="2297"/>
                  </a:cubicBezTo>
                  <a:close/>
                </a:path>
              </a:pathLst>
            </a:custGeom>
            <a:solidFill>
              <a:srgbClr val="606C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Oval 50"/>
            <p:cNvSpPr>
              <a:spLocks noChangeArrowheads="1"/>
            </p:cNvSpPr>
            <p:nvPr/>
          </p:nvSpPr>
          <p:spPr bwMode="auto">
            <a:xfrm>
              <a:off x="3051175" y="3567113"/>
              <a:ext cx="138112" cy="138113"/>
            </a:xfrm>
            <a:prstGeom prst="ellipse">
              <a:avLst/>
            </a:prstGeom>
            <a:solidFill>
              <a:srgbClr val="344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Oval 51"/>
            <p:cNvSpPr>
              <a:spLocks noChangeArrowheads="1"/>
            </p:cNvSpPr>
            <p:nvPr/>
          </p:nvSpPr>
          <p:spPr bwMode="auto">
            <a:xfrm>
              <a:off x="5757863" y="3567113"/>
              <a:ext cx="138112" cy="138113"/>
            </a:xfrm>
            <a:prstGeom prst="ellipse">
              <a:avLst/>
            </a:prstGeom>
            <a:solidFill>
              <a:srgbClr val="606C7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KSO_CT2"/>
          <p:cNvSpPr>
            <a:spLocks noGrp="1"/>
          </p:cNvSpPr>
          <p:nvPr>
            <p:ph type="subTitle" idx="1" hasCustomPrompt="1"/>
          </p:nvPr>
        </p:nvSpPr>
        <p:spPr>
          <a:xfrm>
            <a:off x="1685364" y="5523769"/>
            <a:ext cx="8728734" cy="591299"/>
          </a:xfrm>
          <a:noFill/>
        </p:spPr>
        <p:txBody>
          <a:bodyPr>
            <a:normAutofit/>
          </a:bodyPr>
          <a:lstStyle>
            <a:lvl1pPr marL="0" indent="0" algn="ctr">
              <a:buNone/>
              <a:defRPr sz="2400" b="0" baseline="0">
                <a:solidFill>
                  <a:schemeClr val="tx1"/>
                </a:solidFill>
                <a:effectLst/>
                <a:latin typeface="+mn-lt"/>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endParaRPr lang="zh-CN" altLang="en-US" dirty="0" smtClean="0"/>
          </a:p>
        </p:txBody>
      </p:sp>
      <p:sp>
        <p:nvSpPr>
          <p:cNvPr id="7" name="KSO_CT1"/>
          <p:cNvSpPr>
            <a:spLocks noGrp="1"/>
          </p:cNvSpPr>
          <p:nvPr>
            <p:ph type="title" hasCustomPrompt="1"/>
          </p:nvPr>
        </p:nvSpPr>
        <p:spPr>
          <a:xfrm>
            <a:off x="1685364" y="4772213"/>
            <a:ext cx="8728734" cy="646331"/>
          </a:xfrm>
        </p:spPr>
        <p:txBody>
          <a:bodyPr anchor="b">
            <a:normAutofit/>
          </a:bodyPr>
          <a:lstStyle>
            <a:lvl1pPr algn="ctr">
              <a:defRPr sz="3600" b="1" kern="1000" baseline="0">
                <a:solidFill>
                  <a:schemeClr val="tx1"/>
                </a:solidFill>
                <a:effectLst/>
                <a:latin typeface="+mj-lt"/>
                <a:ea typeface="+mj-ea"/>
              </a:defRPr>
            </a:lvl1pPr>
          </a:lstStyle>
          <a:p>
            <a:r>
              <a:rPr lang="zh-CN" altLang="en-US" dirty="0" smtClean="0"/>
              <a:t>单击此处添加您的标题文字</a:t>
            </a:r>
            <a:endParaRPr lang="zh-CN" altLang="en-US" dirty="0"/>
          </a:p>
        </p:txBody>
      </p:sp>
      <p:sp>
        <p:nvSpPr>
          <p:cNvPr id="2" name="日期占位符 1"/>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606540"/>
            <a:ext cx="2743200" cy="178439"/>
          </a:xfrm>
        </p:spPr>
        <p:txBody>
          <a:bodyPr/>
          <a:lstStyle/>
          <a:p>
            <a:fld id="{F05DE6A6-02BE-492E-8FAD-426D6FD5D4BB}" type="datetimeFigureOut">
              <a:rPr lang="zh-CN" altLang="en-US" smtClean="0"/>
            </a:fld>
            <a:endParaRPr lang="zh-CN" altLang="en-US"/>
          </a:p>
        </p:txBody>
      </p:sp>
      <p:sp>
        <p:nvSpPr>
          <p:cNvPr id="4" name="页脚占位符 3"/>
          <p:cNvSpPr>
            <a:spLocks noGrp="1"/>
          </p:cNvSpPr>
          <p:nvPr>
            <p:ph type="ftr" sz="quarter" idx="11"/>
          </p:nvPr>
        </p:nvSpPr>
        <p:spPr>
          <a:xfrm>
            <a:off x="4038600" y="6606540"/>
            <a:ext cx="4114800" cy="178439"/>
          </a:xfrm>
        </p:spPr>
        <p:txBody>
          <a:bodyPr/>
          <a:lstStyle/>
          <a:p>
            <a:endParaRPr lang="zh-CN" altLang="en-US"/>
          </a:p>
        </p:txBody>
      </p:sp>
      <p:sp>
        <p:nvSpPr>
          <p:cNvPr id="5" name="灯片编号占位符 4"/>
          <p:cNvSpPr>
            <a:spLocks noGrp="1"/>
          </p:cNvSpPr>
          <p:nvPr>
            <p:ph type="sldNum" sz="quarter" idx="12"/>
          </p:nvPr>
        </p:nvSpPr>
        <p:spPr>
          <a:xfrm>
            <a:off x="8610600" y="6606540"/>
            <a:ext cx="2743200" cy="178439"/>
          </a:xfrm>
        </p:spPr>
        <p:txBody>
          <a:bodyPr/>
          <a:lstStyle/>
          <a:p>
            <a:fld id="{A8642E2D-41A7-45A0-98BB-3DF44E8F815D}" type="slidenum">
              <a:rPr lang="zh-CN" altLang="en-US" smtClean="0"/>
            </a:fld>
            <a:endParaRPr lang="zh-CN" altLang="en-US"/>
          </a:p>
        </p:txBody>
      </p:sp>
      <p:sp>
        <p:nvSpPr>
          <p:cNvPr id="7" name="内容占位符 6"/>
          <p:cNvSpPr>
            <a:spLocks noGrp="1"/>
          </p:cNvSpPr>
          <p:nvPr>
            <p:ph sz="quarter" idx="13"/>
          </p:nvPr>
        </p:nvSpPr>
        <p:spPr>
          <a:xfrm>
            <a:off x="838200" y="731520"/>
            <a:ext cx="10515600" cy="568833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520699" y="72805"/>
            <a:ext cx="11036302" cy="638630"/>
          </a:xfrm>
        </p:spPr>
        <p:txBody>
          <a:bodyPr>
            <a:normAutofit/>
          </a:bodyPr>
          <a:lstStyle>
            <a:lvl1pPr>
              <a:defRPr sz="3200">
                <a:solidFill>
                  <a:schemeClr val="tx1"/>
                </a:solidFill>
              </a:defRPr>
            </a:lvl1pPr>
          </a:lstStyle>
          <a:p>
            <a:r>
              <a:rPr lang="zh-CN" altLang="en-US" dirty="0" smtClean="0"/>
              <a:t>单击此处编辑母版标题样式</a:t>
            </a:r>
            <a:endParaRPr lang="en-US" dirty="0"/>
          </a:p>
        </p:txBody>
      </p:sp>
      <p:sp>
        <p:nvSpPr>
          <p:cNvPr id="3" name="KSO_BC1"/>
          <p:cNvSpPr>
            <a:spLocks noGrp="1"/>
          </p:cNvSpPr>
          <p:nvPr>
            <p:ph idx="1" hasCustomPrompt="1"/>
          </p:nvPr>
        </p:nvSpPr>
        <p:spPr/>
        <p:txBody>
          <a:bodyPr>
            <a:normAutofit/>
          </a:bodyPr>
          <a:lstStyle>
            <a:lvl1pPr marL="361950" indent="-361950">
              <a:buFont typeface="Wingdings" panose="05000000000000000000" pitchFamily="2" charset="2"/>
              <a:buChar char="m"/>
              <a:defRPr sz="2400">
                <a:solidFill>
                  <a:schemeClr val="tx1"/>
                </a:solidFill>
              </a:defRPr>
            </a:lvl1pPr>
            <a:lvl2pPr marL="704850" indent="-342900">
              <a:buFont typeface="Wingdings" panose="05000000000000000000" pitchFamily="2" charset="2"/>
              <a:buChar char="m"/>
              <a:defRPr sz="2000">
                <a:solidFill>
                  <a:schemeClr val="tx1"/>
                </a:solidFill>
              </a:defRPr>
            </a:lvl2pPr>
            <a:lvl3pPr marL="857250" indent="-171450">
              <a:buFont typeface="Wingdings" panose="05000000000000000000" pitchFamily="2" charset="2"/>
              <a:buChar char="m"/>
              <a:defRPr sz="1800"/>
            </a:lvl3pPr>
            <a:lvl4pPr marL="1200150" indent="-171450">
              <a:buFont typeface="Wingdings" panose="05000000000000000000" pitchFamily="2" charset="2"/>
              <a:buChar char="m"/>
              <a:defRPr sz="1800"/>
            </a:lvl4pPr>
            <a:lvl5pPr marL="1543050" indent="-171450">
              <a:buFont typeface="Wingdings" panose="05000000000000000000" pitchFamily="2" charset="2"/>
              <a:buChar char="m"/>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单击此处添加您的标题</a:t>
            </a:r>
            <a:endParaRPr lang="en-US" dirty="0"/>
          </a:p>
        </p:txBody>
      </p:sp>
      <p:sp>
        <p:nvSpPr>
          <p:cNvPr id="3" name="KSO_ST2"/>
          <p:cNvSpPr>
            <a:spLocks noGrp="1"/>
          </p:cNvSpPr>
          <p:nvPr>
            <p:ph type="body" idx="1" hasCustomPrompt="1"/>
          </p:nvPr>
        </p:nvSpPr>
        <p:spPr>
          <a:xfrm>
            <a:off x="4050894" y="3400424"/>
            <a:ext cx="4090217" cy="422275"/>
          </a:xfrm>
          <a:prstGeom prst="roundRect">
            <a:avLst>
              <a:gd name="adj" fmla="val 50000"/>
            </a:avLst>
          </a:prstGeom>
          <a:solidFill>
            <a:schemeClr val="accent1"/>
          </a:solid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日期占位符 3"/>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520699" y="83254"/>
            <a:ext cx="11036302" cy="654712"/>
          </a:xfrm>
        </p:spPr>
        <p:txBody>
          <a:bodyPr/>
          <a:lstStyle/>
          <a:p>
            <a:r>
              <a:rPr lang="zh-CN" altLang="en-US" dirty="0" smtClean="0"/>
              <a:t>单击此处编辑母版标题样式</a:t>
            </a:r>
            <a:endParaRPr lang="en-US" dirty="0"/>
          </a:p>
        </p:txBody>
      </p:sp>
      <p:sp>
        <p:nvSpPr>
          <p:cNvPr id="3" name="KSO_BC1"/>
          <p:cNvSpPr>
            <a:spLocks noGrp="1"/>
          </p:cNvSpPr>
          <p:nvPr>
            <p:ph sz="half" idx="1" hasCustomPrompt="1"/>
          </p:nvPr>
        </p:nvSpPr>
        <p:spPr>
          <a:xfrm>
            <a:off x="1001621" y="1244603"/>
            <a:ext cx="5080000" cy="4932363"/>
          </a:xfrm>
        </p:spPr>
        <p:txBody>
          <a:bodyPr/>
          <a:lstStyle>
            <a:lvl1pPr>
              <a:defRPr sz="2400"/>
            </a:lvl1pPr>
            <a:lvl2pPr>
              <a:defRPr sz="2000"/>
            </a:lvl2pPr>
            <a:lvl3pPr>
              <a:defRPr sz="1800"/>
            </a:lvl3pPr>
            <a:lvl4pPr>
              <a:defRPr sz="1800"/>
            </a:lvl4pPr>
            <a:lvl5pPr>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KSO_BC2"/>
          <p:cNvSpPr>
            <a:spLocks noGrp="1"/>
          </p:cNvSpPr>
          <p:nvPr>
            <p:ph sz="half" idx="2" hasCustomPrompt="1"/>
          </p:nvPr>
        </p:nvSpPr>
        <p:spPr>
          <a:xfrm>
            <a:off x="6121132" y="1244603"/>
            <a:ext cx="5094116" cy="4932363"/>
          </a:xfrm>
        </p:spPr>
        <p:txBody>
          <a:bodyPr/>
          <a:lstStyle>
            <a:lvl1pPr marL="361950" indent="-361950">
              <a:buFont typeface="Wingdings" panose="05000000000000000000" pitchFamily="2" charset="2"/>
              <a:buChar char="m"/>
              <a:defRPr sz="2400"/>
            </a:lvl1pPr>
            <a:lvl2pPr marL="704850" indent="-342900">
              <a:buFont typeface="Wingdings" panose="05000000000000000000" pitchFamily="2" charset="2"/>
              <a:buChar char="m"/>
              <a:defRPr sz="2000"/>
            </a:lvl2pPr>
            <a:lvl3pPr marL="857250" indent="-171450">
              <a:buFont typeface="Wingdings" panose="05000000000000000000" pitchFamily="2" charset="2"/>
              <a:buChar char="m"/>
              <a:defRPr sz="1800"/>
            </a:lvl3pPr>
            <a:lvl4pPr marL="1200150" indent="-171450">
              <a:buFont typeface="Wingdings" panose="05000000000000000000" pitchFamily="2" charset="2"/>
              <a:buChar char="m"/>
              <a:defRPr sz="1800"/>
            </a:lvl4pPr>
            <a:lvl5pPr marL="1543050" indent="-171450">
              <a:buFont typeface="Wingdings" panose="05000000000000000000" pitchFamily="2" charset="2"/>
              <a:buChar char="m"/>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848715" y="44792"/>
            <a:ext cx="10515599" cy="717022"/>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48715" y="1376362"/>
            <a:ext cx="5157787"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KSO_BC1"/>
          <p:cNvSpPr>
            <a:spLocks noGrp="1"/>
          </p:cNvSpPr>
          <p:nvPr>
            <p:ph sz="half" idx="2" hasCustomPrompt="1"/>
          </p:nvPr>
        </p:nvSpPr>
        <p:spPr>
          <a:xfrm>
            <a:off x="848715" y="2200274"/>
            <a:ext cx="5157787" cy="3684588"/>
          </a:xfrm>
        </p:spPr>
        <p:txBody>
          <a:bodyPr/>
          <a:lstStyle>
            <a:lvl1pPr marL="0" indent="-361950">
              <a:spcBef>
                <a:spcPts val="0"/>
              </a:spcBef>
              <a:buFont typeface="Wingdings" panose="05000000000000000000" pitchFamily="2" charset="2"/>
              <a:buChar char="m"/>
              <a:defRPr sz="2400"/>
            </a:lvl1pPr>
            <a:lvl2pPr marL="704850" indent="-342900">
              <a:buFont typeface="Wingdings" panose="05000000000000000000" pitchFamily="2" charset="2"/>
              <a:buChar char="m"/>
              <a:defRPr sz="2000"/>
            </a:lvl2pPr>
            <a:lvl3pPr marL="857250" indent="-171450">
              <a:buFont typeface="Wingdings" panose="05000000000000000000" pitchFamily="2" charset="2"/>
              <a:buChar char="m"/>
              <a:defRPr sz="1800"/>
            </a:lvl3pPr>
            <a:lvl4pPr marL="1200150" indent="-171450">
              <a:buFont typeface="Wingdings" panose="05000000000000000000" pitchFamily="2" charset="2"/>
              <a:buChar char="m"/>
              <a:defRPr sz="1800"/>
            </a:lvl4pPr>
            <a:lvl5pPr marL="1543050" indent="-171450">
              <a:buFont typeface="Wingdings" panose="05000000000000000000" pitchFamily="2" charset="2"/>
              <a:buChar char="m"/>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Text Placeholder 4"/>
          <p:cNvSpPr>
            <a:spLocks noGrp="1"/>
          </p:cNvSpPr>
          <p:nvPr>
            <p:ph type="body" sz="quarter" idx="3"/>
          </p:nvPr>
        </p:nvSpPr>
        <p:spPr>
          <a:xfrm>
            <a:off x="6181126" y="1376362"/>
            <a:ext cx="5183188" cy="823912"/>
          </a:xfrm>
        </p:spPr>
        <p:txBody>
          <a:bodyPr anchor="b">
            <a:normAutofit/>
          </a:bodyPr>
          <a:lstStyle>
            <a:lvl1pPr marL="0" indent="0">
              <a:buNone/>
              <a:defRPr sz="2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KSO_BC2"/>
          <p:cNvSpPr>
            <a:spLocks noGrp="1"/>
          </p:cNvSpPr>
          <p:nvPr>
            <p:ph sz="quarter" idx="4" hasCustomPrompt="1"/>
          </p:nvPr>
        </p:nvSpPr>
        <p:spPr>
          <a:xfrm>
            <a:off x="6181126" y="2200274"/>
            <a:ext cx="5183188" cy="3684588"/>
          </a:xfrm>
        </p:spPr>
        <p:txBody>
          <a:bodyPr/>
          <a:lstStyle>
            <a:lvl1pPr marL="361950" indent="-361950">
              <a:spcBef>
                <a:spcPts val="0"/>
              </a:spcBef>
              <a:buFont typeface="Wingdings" panose="05000000000000000000" pitchFamily="2" charset="2"/>
              <a:buChar char="m"/>
              <a:defRPr sz="2400"/>
            </a:lvl1pPr>
            <a:lvl2pPr marL="704850" indent="-342900">
              <a:buFont typeface="Wingdings" panose="05000000000000000000" pitchFamily="2" charset="2"/>
              <a:buChar char="m"/>
              <a:defRPr sz="2000"/>
            </a:lvl2pPr>
            <a:lvl3pPr marL="857250" indent="-171450">
              <a:buFont typeface="Wingdings" panose="05000000000000000000" pitchFamily="2" charset="2"/>
              <a:buChar char="m"/>
              <a:defRPr sz="1800"/>
            </a:lvl3pPr>
            <a:lvl4pPr marL="1200150" indent="-171450">
              <a:buFont typeface="Wingdings" panose="05000000000000000000" pitchFamily="2" charset="2"/>
              <a:buChar char="m"/>
              <a:defRPr sz="1800"/>
            </a:lvl4pPr>
            <a:lvl5pPr marL="1543050" indent="-171450">
              <a:buFont typeface="Wingdings" panose="05000000000000000000" pitchFamily="2" charset="2"/>
              <a:buChar char="m"/>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email">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 y="0"/>
            <a:ext cx="1219795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iamond 10"/>
          <p:cNvSpPr/>
          <p:nvPr userDrawn="1"/>
        </p:nvSpPr>
        <p:spPr>
          <a:xfrm>
            <a:off x="3407238" y="608339"/>
            <a:ext cx="5383477" cy="5383477"/>
          </a:xfrm>
          <a:prstGeom prst="diamond">
            <a:avLst/>
          </a:prstGeom>
          <a:solidFill>
            <a:schemeClr val="accent1">
              <a:alpha val="87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 name="KSO_BT1"/>
          <p:cNvSpPr>
            <a:spLocks noGrp="1"/>
          </p:cNvSpPr>
          <p:nvPr>
            <p:ph type="title" hasCustomPrompt="1"/>
          </p:nvPr>
        </p:nvSpPr>
        <p:spPr>
          <a:xfrm>
            <a:off x="3898800" y="2883600"/>
            <a:ext cx="4399200" cy="831600"/>
          </a:xfrm>
        </p:spPr>
        <p:txBody>
          <a:bodyPr anchor="t" anchorCtr="0">
            <a:normAutofit/>
          </a:bodyPr>
          <a:lstStyle>
            <a:lvl1pPr algn="ctr">
              <a:defRPr sz="4800">
                <a:solidFill>
                  <a:schemeClr val="bg1"/>
                </a:solidFill>
              </a:defRPr>
            </a:lvl1pPr>
          </a:lstStyle>
          <a:p>
            <a:r>
              <a:rPr lang="zh-CN" altLang="en-US" dirty="0" smtClean="0"/>
              <a:t>编辑标题</a:t>
            </a:r>
            <a:endParaRPr lang="en-US" dirty="0"/>
          </a:p>
        </p:txBody>
      </p:sp>
      <p:sp>
        <p:nvSpPr>
          <p:cNvPr id="3" name="日期占位符 2"/>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12192000" cy="6864659"/>
          </a:xfrm>
          <a:prstGeom prst="rect">
            <a:avLst/>
          </a:prstGeom>
        </p:spPr>
      </p:pic>
      <p:sp>
        <p:nvSpPr>
          <p:cNvPr id="2" name="日期占位符 1"/>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hasCustomPrompt="1"/>
          </p:nvPr>
        </p:nvSpPr>
        <p:spPr>
          <a:xfrm>
            <a:off x="838800" y="822960"/>
            <a:ext cx="4165200" cy="1602000"/>
          </a:xfrm>
        </p:spPr>
        <p:txBody>
          <a:bodyPr anchor="b">
            <a:normAutofit/>
          </a:bodyPr>
          <a:lstStyle>
            <a:lvl1pPr>
              <a:defRPr sz="2800">
                <a:solidFill>
                  <a:schemeClr val="accent1"/>
                </a:solidFill>
              </a:defRPr>
            </a:lvl1pPr>
          </a:lstStyle>
          <a:p>
            <a:r>
              <a:rPr lang="zh-CN" altLang="en-US" dirty="0" smtClean="0"/>
              <a:t>单击此处编辑标题</a:t>
            </a:r>
            <a:endParaRPr lang="en-US" dirty="0"/>
          </a:p>
        </p:txBody>
      </p:sp>
      <p:sp>
        <p:nvSpPr>
          <p:cNvPr id="3" name="KSO_BC1"/>
          <p:cNvSpPr>
            <a:spLocks noGrp="1"/>
          </p:cNvSpPr>
          <p:nvPr>
            <p:ph type="pic" idx="1"/>
          </p:nvPr>
        </p:nvSpPr>
        <p:spPr>
          <a:xfrm>
            <a:off x="5184000" y="822960"/>
            <a:ext cx="6170400" cy="54036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838800" y="2424960"/>
            <a:ext cx="41652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825907"/>
            <a:ext cx="1182511" cy="5392014"/>
          </a:xfrm>
        </p:spPr>
        <p:txBody>
          <a:bodyPr vert="eaVert"/>
          <a:lstStyle/>
          <a:p>
            <a:r>
              <a:rPr lang="zh-CN" altLang="en-US" dirty="0" smtClean="0"/>
              <a:t>单击此处编辑母版标题样式</a:t>
            </a:r>
            <a:endParaRPr lang="en-US" dirty="0"/>
          </a:p>
        </p:txBody>
      </p:sp>
      <p:sp>
        <p:nvSpPr>
          <p:cNvPr id="3" name="KSO_BC1"/>
          <p:cNvSpPr>
            <a:spLocks noGrp="1"/>
          </p:cNvSpPr>
          <p:nvPr>
            <p:ph type="body" orient="vert" idx="1" hasCustomPrompt="1"/>
          </p:nvPr>
        </p:nvSpPr>
        <p:spPr>
          <a:xfrm>
            <a:off x="811161" y="825907"/>
            <a:ext cx="9235951" cy="5392014"/>
          </a:xfrm>
        </p:spPr>
        <p:txBody>
          <a:bodyPr vert="eaVert"/>
          <a:lstStyle>
            <a:lvl1pPr marL="361950" indent="-361950">
              <a:buFont typeface="Wingdings" panose="05000000000000000000" pitchFamily="2" charset="2"/>
              <a:buChar char="m"/>
              <a:defRPr sz="2400"/>
            </a:lvl1pPr>
            <a:lvl2pPr marL="704850" indent="-342900">
              <a:buFont typeface="Wingdings" panose="05000000000000000000" pitchFamily="2" charset="2"/>
              <a:buChar char="m"/>
              <a:defRPr sz="2000"/>
            </a:lvl2pPr>
            <a:lvl3pPr marL="857250" indent="-171450">
              <a:buFont typeface="Wingdings" panose="05000000000000000000" pitchFamily="2" charset="2"/>
              <a:buChar char="m"/>
              <a:defRPr sz="1800"/>
            </a:lvl3pPr>
            <a:lvl4pPr marL="1200150" indent="-171450">
              <a:buFont typeface="Wingdings" panose="05000000000000000000" pitchFamily="2" charset="2"/>
              <a:buChar char="m"/>
              <a:defRPr sz="1800"/>
            </a:lvl4pPr>
            <a:lvl5pPr marL="1543050" indent="-171450">
              <a:buFont typeface="Wingdings" panose="05000000000000000000" pitchFamily="2" charset="2"/>
              <a:buChar char="m"/>
              <a:defRPr sz="1800"/>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F05DE6A6-02BE-492E-8FAD-426D6FD5D4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642E2D-41A7-45A0-98BB-3DF44E8F815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hdphoto1.wdp"/><Relationship Id="rId12"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p:nvPicPr>
        <p:blipFill>
          <a:blip r:embed="rId11"/>
          <a:stretch>
            <a:fillRect/>
          </a:stretch>
        </p:blipFill>
        <p:spPr>
          <a:xfrm>
            <a:off x="0" y="0"/>
            <a:ext cx="12192000" cy="6864659"/>
          </a:xfrm>
          <a:prstGeom prst="rect">
            <a:avLst/>
          </a:prstGeom>
        </p:spPr>
      </p:pic>
      <p:pic>
        <p:nvPicPr>
          <p:cNvPr id="14" name="图片 13"/>
          <p:cNvPicPr>
            <a:picLocks noChangeAspect="1"/>
          </p:cNvPicPr>
          <p:nvPr/>
        </p:nvPicPr>
        <p:blipFill rotWithShape="1">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t="-206" r="990" b="91127"/>
          <a:stretch>
            <a:fillRect/>
          </a:stretch>
        </p:blipFill>
        <p:spPr>
          <a:xfrm>
            <a:off x="0" y="-14287"/>
            <a:ext cx="12192000" cy="758824"/>
          </a:xfrm>
          <a:prstGeom prst="rect">
            <a:avLst/>
          </a:prstGeom>
        </p:spPr>
      </p:pic>
      <p:pic>
        <p:nvPicPr>
          <p:cNvPr id="15" name="图片 14"/>
          <p:cNvPicPr>
            <a:picLocks noChangeAspect="1"/>
          </p:cNvPicPr>
          <p:nvPr/>
        </p:nvPicPr>
        <p:blipFill rotWithShape="1">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t="94920" r="990" b="953"/>
          <a:stretch>
            <a:fillRect/>
          </a:stretch>
        </p:blipFill>
        <p:spPr>
          <a:xfrm>
            <a:off x="0" y="6572250"/>
            <a:ext cx="12192000" cy="285750"/>
          </a:xfrm>
          <a:prstGeom prst="rect">
            <a:avLst/>
          </a:prstGeom>
        </p:spPr>
      </p:pic>
      <p:sp>
        <p:nvSpPr>
          <p:cNvPr id="4" name="KSO_FD"/>
          <p:cNvSpPr>
            <a:spLocks noGrp="1"/>
          </p:cNvSpPr>
          <p:nvPr>
            <p:ph type="dt" sz="half" idx="2"/>
          </p:nvPr>
        </p:nvSpPr>
        <p:spPr>
          <a:xfrm>
            <a:off x="838200" y="6419854"/>
            <a:ext cx="2743200" cy="365125"/>
          </a:xfrm>
          <a:prstGeom prst="rect">
            <a:avLst/>
          </a:prstGeom>
        </p:spPr>
        <p:txBody>
          <a:bodyPr vert="horz" lIns="91440" tIns="45720" rIns="91440" bIns="45720" rtlCol="0" anchor="ctr">
            <a:normAutofit/>
          </a:bodyPr>
          <a:lstStyle>
            <a:lvl1pPr algn="l">
              <a:defRPr sz="1200">
                <a:solidFill>
                  <a:schemeClr val="tx1"/>
                </a:solidFill>
              </a:defRPr>
            </a:lvl1pPr>
          </a:lstStyle>
          <a:p>
            <a:fld id="{F05DE6A6-02BE-492E-8FAD-426D6FD5D4BB}" type="datetimeFigureOut">
              <a:rPr lang="zh-CN" altLang="en-US" smtClean="0"/>
            </a:fld>
            <a:endParaRPr lang="zh-CN" altLang="en-US"/>
          </a:p>
        </p:txBody>
      </p:sp>
      <p:sp>
        <p:nvSpPr>
          <p:cNvPr id="5" name="KSO_FT"/>
          <p:cNvSpPr>
            <a:spLocks noGrp="1"/>
          </p:cNvSpPr>
          <p:nvPr>
            <p:ph type="ftr" sz="quarter" idx="3"/>
          </p:nvPr>
        </p:nvSpPr>
        <p:spPr>
          <a:xfrm>
            <a:off x="4038600" y="6419854"/>
            <a:ext cx="4114800" cy="365125"/>
          </a:xfrm>
          <a:prstGeom prst="rect">
            <a:avLst/>
          </a:prstGeom>
        </p:spPr>
        <p:txBody>
          <a:bodyPr vert="horz" lIns="91440" tIns="45720" rIns="91440" bIns="45720" rtlCol="0" anchor="ctr">
            <a:normAutofit/>
          </a:bodyPr>
          <a:lstStyle>
            <a:lvl1pPr algn="ctr">
              <a:defRPr sz="1200">
                <a:solidFill>
                  <a:schemeClr val="tx1"/>
                </a:solidFill>
              </a:defRPr>
            </a:lvl1pPr>
          </a:lstStyle>
          <a:p>
            <a:endParaRPr lang="zh-CN" altLang="en-US"/>
          </a:p>
        </p:txBody>
      </p:sp>
      <p:sp>
        <p:nvSpPr>
          <p:cNvPr id="6" name="KSO_FN"/>
          <p:cNvSpPr>
            <a:spLocks noGrp="1"/>
          </p:cNvSpPr>
          <p:nvPr>
            <p:ph type="sldNum" sz="quarter" idx="4"/>
          </p:nvPr>
        </p:nvSpPr>
        <p:spPr>
          <a:xfrm>
            <a:off x="8610600" y="6419854"/>
            <a:ext cx="2743200" cy="365125"/>
          </a:xfrm>
          <a:prstGeom prst="rect">
            <a:avLst/>
          </a:prstGeom>
        </p:spPr>
        <p:txBody>
          <a:bodyPr vert="horz" lIns="91440" tIns="45720" rIns="91440" bIns="45720" rtlCol="0" anchor="ctr">
            <a:normAutofit/>
          </a:bodyPr>
          <a:lstStyle>
            <a:lvl1pPr algn="r">
              <a:defRPr sz="1200">
                <a:solidFill>
                  <a:schemeClr val="tx1"/>
                </a:solidFill>
              </a:defRPr>
            </a:lvl1pPr>
          </a:lstStyle>
          <a:p>
            <a:fld id="{A8642E2D-41A7-45A0-98BB-3DF44E8F815D}" type="slidenum">
              <a:rPr lang="zh-CN" altLang="en-US" smtClean="0"/>
            </a:fld>
            <a:endParaRPr lang="zh-CN" altLang="en-US"/>
          </a:p>
        </p:txBody>
      </p:sp>
      <p:sp>
        <p:nvSpPr>
          <p:cNvPr id="3" name="KSO_BC1"/>
          <p:cNvSpPr>
            <a:spLocks noGrp="1"/>
          </p:cNvSpPr>
          <p:nvPr>
            <p:ph type="body" idx="1"/>
          </p:nvPr>
        </p:nvSpPr>
        <p:spPr>
          <a:xfrm>
            <a:off x="520699" y="896933"/>
            <a:ext cx="11036302" cy="5449900"/>
          </a:xfrm>
          <a:prstGeom prst="rect">
            <a:avLst/>
          </a:prstGeom>
        </p:spPr>
        <p:txBody>
          <a:bodyPr vert="horz" lIns="91440" tIns="45720" rIns="91440" bIns="45720" rtlCol="0">
            <a:normAutofit/>
          </a:body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2" name="KSO_BT1"/>
          <p:cNvSpPr>
            <a:spLocks noGrp="1"/>
          </p:cNvSpPr>
          <p:nvPr>
            <p:ph type="title"/>
          </p:nvPr>
        </p:nvSpPr>
        <p:spPr>
          <a:xfrm>
            <a:off x="520699" y="68506"/>
            <a:ext cx="11036302" cy="654712"/>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tx1"/>
          </a:solidFill>
          <a:effectLst/>
          <a:latin typeface="+mj-lt"/>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80000"/>
        <a:buFont typeface="Wingdings" panose="05000000000000000000" pitchFamily="2" charset="2"/>
        <a:buChar char=""/>
        <a:defRPr lang="zh-CN" altLang="en-US" sz="2400" kern="1200" baseline="0" dirty="0" smtClean="0">
          <a:solidFill>
            <a:schemeClr val="tx1"/>
          </a:solidFill>
          <a:latin typeface="+mj-lt"/>
          <a:ea typeface="+mj-ea"/>
          <a:cs typeface="+mn-cs"/>
        </a:defRPr>
      </a:lvl1pPr>
      <a:lvl2pPr marL="630555" indent="-268605" algn="just" defTabSz="685800" rtl="0" eaLnBrk="1" latinLnBrk="0" hangingPunct="1">
        <a:spcBef>
          <a:spcPts val="0"/>
        </a:spcBef>
        <a:spcAft>
          <a:spcPts val="0"/>
        </a:spcAft>
        <a:buClr>
          <a:schemeClr val="accent1"/>
        </a:buClr>
        <a:buSzPct val="80000"/>
        <a:buFont typeface="Wingdings" panose="05000000000000000000" pitchFamily="2" charset="2"/>
        <a:buChar char=""/>
        <a:tabLst>
          <a:tab pos="629920" algn="l"/>
        </a:tabLst>
        <a:defRPr sz="2000" kern="1200" baseline="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SzPct val="80000"/>
        <a:buFont typeface="Wingdings" panose="05000000000000000000" pitchFamily="2" charset="2"/>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SzPct val="80000"/>
        <a:buFont typeface="Wingdings" panose="05000000000000000000" pitchFamily="2" charset="2"/>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SzPct val="80000"/>
        <a:buFont typeface="Wingdings" panose="05000000000000000000" pitchFamily="2" charset="2"/>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3" Type="http://schemas.openxmlformats.org/officeDocument/2006/relationships/notesSlide" Target="../notesSlides/notesSlide10.xml"/><Relationship Id="rId12" Type="http://schemas.openxmlformats.org/officeDocument/2006/relationships/slideLayout" Target="../slideLayouts/slideLayout7.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tags" Target="../tags/tag43.xml"/></Relationships>
</file>

<file path=ppt/slides/_rels/slide11.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5" Type="http://schemas.openxmlformats.org/officeDocument/2006/relationships/notesSlide" Target="../notesSlides/notesSlide11.xml"/><Relationship Id="rId14" Type="http://schemas.openxmlformats.org/officeDocument/2006/relationships/slideLayout" Target="../slideLayouts/slideLayout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1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7" Type="http://schemas.openxmlformats.org/officeDocument/2006/relationships/notesSlide" Target="../notesSlides/notesSlide12.xml"/><Relationship Id="rId16" Type="http://schemas.openxmlformats.org/officeDocument/2006/relationships/slideLayout" Target="../slideLayouts/slideLayout7.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2" Type="http://schemas.openxmlformats.org/officeDocument/2006/relationships/notesSlide" Target="../notesSlides/notesSlide15.xml"/><Relationship Id="rId11" Type="http://schemas.openxmlformats.org/officeDocument/2006/relationships/slideLayout" Target="../slideLayouts/slideLayout2.xml"/><Relationship Id="rId10" Type="http://schemas.openxmlformats.org/officeDocument/2006/relationships/tags" Target="../tags/tag99.xml"/><Relationship Id="rId1" Type="http://schemas.openxmlformats.org/officeDocument/2006/relationships/tags" Target="../tags/tag90.xml"/></Relationships>
</file>

<file path=ppt/slides/_rels/slide16.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17.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0" Type="http://schemas.openxmlformats.org/officeDocument/2006/relationships/notesSlide" Target="../notesSlides/notesSlide17.xml"/><Relationship Id="rId2" Type="http://schemas.openxmlformats.org/officeDocument/2006/relationships/tags" Target="../tags/tag115.xml"/><Relationship Id="rId19" Type="http://schemas.openxmlformats.org/officeDocument/2006/relationships/slideLayout" Target="../slideLayouts/slideLayout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18.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4" Type="http://schemas.openxmlformats.org/officeDocument/2006/relationships/notesSlide" Target="../notesSlides/notesSlide18.xml"/><Relationship Id="rId23" Type="http://schemas.openxmlformats.org/officeDocument/2006/relationships/slideLayout" Target="../slideLayouts/slideLayout2.xml"/><Relationship Id="rId22" Type="http://schemas.openxmlformats.org/officeDocument/2006/relationships/tags" Target="../tags/tag153.xml"/><Relationship Id="rId21" Type="http://schemas.openxmlformats.org/officeDocument/2006/relationships/tags" Target="../tags/tag152.xml"/><Relationship Id="rId20" Type="http://schemas.openxmlformats.org/officeDocument/2006/relationships/tags" Target="../tags/tag151.xml"/><Relationship Id="rId2" Type="http://schemas.openxmlformats.org/officeDocument/2006/relationships/tags" Target="../tags/tag133.xml"/><Relationship Id="rId19" Type="http://schemas.openxmlformats.org/officeDocument/2006/relationships/tags" Target="../tags/tag150.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2.xml"/></Relationships>
</file>

<file path=ppt/slides/_rels/slide19.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8" Type="http://schemas.openxmlformats.org/officeDocument/2006/relationships/notesSlide" Target="../notesSlides/notesSlide19.xml"/><Relationship Id="rId27" Type="http://schemas.openxmlformats.org/officeDocument/2006/relationships/slideLayout" Target="../slideLayouts/slideLayout2.xml"/><Relationship Id="rId26" Type="http://schemas.openxmlformats.org/officeDocument/2006/relationships/tags" Target="../tags/tag179.xml"/><Relationship Id="rId25" Type="http://schemas.openxmlformats.org/officeDocument/2006/relationships/tags" Target="../tags/tag178.xml"/><Relationship Id="rId24" Type="http://schemas.openxmlformats.org/officeDocument/2006/relationships/tags" Target="../tags/tag177.xml"/><Relationship Id="rId23" Type="http://schemas.openxmlformats.org/officeDocument/2006/relationships/tags" Target="../tags/tag176.xml"/><Relationship Id="rId22" Type="http://schemas.openxmlformats.org/officeDocument/2006/relationships/tags" Target="../tags/tag175.xml"/><Relationship Id="rId21" Type="http://schemas.openxmlformats.org/officeDocument/2006/relationships/tags" Target="../tags/tag174.xml"/><Relationship Id="rId20" Type="http://schemas.openxmlformats.org/officeDocument/2006/relationships/tags" Target="../tags/tag173.xml"/><Relationship Id="rId2" Type="http://schemas.openxmlformats.org/officeDocument/2006/relationships/tags" Target="../tags/tag155.xml"/><Relationship Id="rId19" Type="http://schemas.openxmlformats.org/officeDocument/2006/relationships/tags" Target="../tags/tag172.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3" Type="http://schemas.openxmlformats.org/officeDocument/2006/relationships/notesSlide" Target="../notesSlides/notesSlide20.xml"/><Relationship Id="rId12" Type="http://schemas.openxmlformats.org/officeDocument/2006/relationships/slideLayout" Target="../slideLayouts/slideLayout2.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tags" Target="../tags/tag180.xml"/></Relationships>
</file>

<file path=ppt/slides/_rels/slide21.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2" Type="http://schemas.openxmlformats.org/officeDocument/2006/relationships/notesSlide" Target="../notesSlides/notesSlide21.xml"/><Relationship Id="rId21" Type="http://schemas.openxmlformats.org/officeDocument/2006/relationships/slideLayout" Target="../slideLayouts/slideLayout2.xml"/><Relationship Id="rId20" Type="http://schemas.openxmlformats.org/officeDocument/2006/relationships/tags" Target="../tags/tag210.xml"/><Relationship Id="rId2" Type="http://schemas.openxmlformats.org/officeDocument/2006/relationships/tags" Target="../tags/tag192.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tags" Target="../tags/tag203.xml"/><Relationship Id="rId12" Type="http://schemas.openxmlformats.org/officeDocument/2006/relationships/tags" Target="../tags/tag202.xml"/><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1" Type="http://schemas.openxmlformats.org/officeDocument/2006/relationships/notesSlide" Target="../notesSlides/notesSlide22.xml"/><Relationship Id="rId30" Type="http://schemas.openxmlformats.org/officeDocument/2006/relationships/slideLayout" Target="../slideLayouts/slideLayout2.xml"/><Relationship Id="rId3" Type="http://schemas.openxmlformats.org/officeDocument/2006/relationships/tags" Target="../tags/tag213.xml"/><Relationship Id="rId29" Type="http://schemas.openxmlformats.org/officeDocument/2006/relationships/tags" Target="../tags/tag239.xml"/><Relationship Id="rId28" Type="http://schemas.openxmlformats.org/officeDocument/2006/relationships/tags" Target="../tags/tag238.xml"/><Relationship Id="rId27" Type="http://schemas.openxmlformats.org/officeDocument/2006/relationships/tags" Target="../tags/tag237.xml"/><Relationship Id="rId26" Type="http://schemas.openxmlformats.org/officeDocument/2006/relationships/tags" Target="../tags/tag236.xml"/><Relationship Id="rId25" Type="http://schemas.openxmlformats.org/officeDocument/2006/relationships/tags" Target="../tags/tag235.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tags" Target="../tags/tag212.xml"/><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2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0" Type="http://schemas.openxmlformats.org/officeDocument/2006/relationships/notesSlide" Target="../notesSlides/notesSlide23.xml"/><Relationship Id="rId4" Type="http://schemas.openxmlformats.org/officeDocument/2006/relationships/tags" Target="../tags/tag243.xml"/><Relationship Id="rId39" Type="http://schemas.openxmlformats.org/officeDocument/2006/relationships/slideLayout" Target="../slideLayouts/slideLayout2.xml"/><Relationship Id="rId38" Type="http://schemas.openxmlformats.org/officeDocument/2006/relationships/tags" Target="../tags/tag277.xml"/><Relationship Id="rId37" Type="http://schemas.openxmlformats.org/officeDocument/2006/relationships/tags" Target="../tags/tag276.xml"/><Relationship Id="rId36" Type="http://schemas.openxmlformats.org/officeDocument/2006/relationships/tags" Target="../tags/tag275.xml"/><Relationship Id="rId35" Type="http://schemas.openxmlformats.org/officeDocument/2006/relationships/tags" Target="../tags/tag274.xml"/><Relationship Id="rId34" Type="http://schemas.openxmlformats.org/officeDocument/2006/relationships/tags" Target="../tags/tag273.xml"/><Relationship Id="rId33" Type="http://schemas.openxmlformats.org/officeDocument/2006/relationships/tags" Target="../tags/tag272.xml"/><Relationship Id="rId32" Type="http://schemas.openxmlformats.org/officeDocument/2006/relationships/tags" Target="../tags/tag271.xml"/><Relationship Id="rId31" Type="http://schemas.openxmlformats.org/officeDocument/2006/relationships/tags" Target="../tags/tag270.xml"/><Relationship Id="rId30" Type="http://schemas.openxmlformats.org/officeDocument/2006/relationships/tags" Target="../tags/tag269.xml"/><Relationship Id="rId3" Type="http://schemas.openxmlformats.org/officeDocument/2006/relationships/tags" Target="../tags/tag242.xml"/><Relationship Id="rId29" Type="http://schemas.openxmlformats.org/officeDocument/2006/relationships/tags" Target="../tags/tag268.xml"/><Relationship Id="rId28" Type="http://schemas.openxmlformats.org/officeDocument/2006/relationships/tags" Target="../tags/tag267.xml"/><Relationship Id="rId27" Type="http://schemas.openxmlformats.org/officeDocument/2006/relationships/tags" Target="../tags/tag266.xml"/><Relationship Id="rId26" Type="http://schemas.openxmlformats.org/officeDocument/2006/relationships/tags" Target="../tags/tag265.xml"/><Relationship Id="rId25" Type="http://schemas.openxmlformats.org/officeDocument/2006/relationships/tags" Target="../tags/tag264.xml"/><Relationship Id="rId24" Type="http://schemas.openxmlformats.org/officeDocument/2006/relationships/tags" Target="../tags/tag263.xml"/><Relationship Id="rId23" Type="http://schemas.openxmlformats.org/officeDocument/2006/relationships/tags" Target="../tags/tag262.xml"/><Relationship Id="rId22" Type="http://schemas.openxmlformats.org/officeDocument/2006/relationships/tags" Target="../tags/tag261.xml"/><Relationship Id="rId21" Type="http://schemas.openxmlformats.org/officeDocument/2006/relationships/tags" Target="../tags/tag260.xml"/><Relationship Id="rId20" Type="http://schemas.openxmlformats.org/officeDocument/2006/relationships/tags" Target="../tags/tag259.xml"/><Relationship Id="rId2" Type="http://schemas.openxmlformats.org/officeDocument/2006/relationships/tags" Target="../tags/tag241.xml"/><Relationship Id="rId19" Type="http://schemas.openxmlformats.org/officeDocument/2006/relationships/tags" Target="../tags/tag258.xml"/><Relationship Id="rId18" Type="http://schemas.openxmlformats.org/officeDocument/2006/relationships/tags" Target="../tags/tag257.xml"/><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tags" Target="../tags/tag240.xml"/></Relationships>
</file>

<file path=ppt/slides/_rels/slide24.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tags" Target="../tags/tag284.xml"/><Relationship Id="rId6" Type="http://schemas.openxmlformats.org/officeDocument/2006/relationships/tags" Target="../tags/tag283.xml"/><Relationship Id="rId5" Type="http://schemas.openxmlformats.org/officeDocument/2006/relationships/tags" Target="../tags/tag282.xml"/><Relationship Id="rId49" Type="http://schemas.openxmlformats.org/officeDocument/2006/relationships/notesSlide" Target="../notesSlides/notesSlide24.xml"/><Relationship Id="rId48" Type="http://schemas.openxmlformats.org/officeDocument/2006/relationships/slideLayout" Target="../slideLayouts/slideLayout2.xml"/><Relationship Id="rId47" Type="http://schemas.openxmlformats.org/officeDocument/2006/relationships/tags" Target="../tags/tag324.xml"/><Relationship Id="rId46" Type="http://schemas.openxmlformats.org/officeDocument/2006/relationships/tags" Target="../tags/tag323.xml"/><Relationship Id="rId45" Type="http://schemas.openxmlformats.org/officeDocument/2006/relationships/tags" Target="../tags/tag322.xml"/><Relationship Id="rId44" Type="http://schemas.openxmlformats.org/officeDocument/2006/relationships/tags" Target="../tags/tag321.xml"/><Relationship Id="rId43" Type="http://schemas.openxmlformats.org/officeDocument/2006/relationships/tags" Target="../tags/tag320.xml"/><Relationship Id="rId42" Type="http://schemas.openxmlformats.org/officeDocument/2006/relationships/tags" Target="../tags/tag319.xml"/><Relationship Id="rId41" Type="http://schemas.openxmlformats.org/officeDocument/2006/relationships/tags" Target="../tags/tag318.xml"/><Relationship Id="rId40" Type="http://schemas.openxmlformats.org/officeDocument/2006/relationships/tags" Target="../tags/tag317.xml"/><Relationship Id="rId4" Type="http://schemas.openxmlformats.org/officeDocument/2006/relationships/tags" Target="../tags/tag281.xml"/><Relationship Id="rId39" Type="http://schemas.openxmlformats.org/officeDocument/2006/relationships/tags" Target="../tags/tag316.xml"/><Relationship Id="rId38" Type="http://schemas.openxmlformats.org/officeDocument/2006/relationships/tags" Target="../tags/tag315.xml"/><Relationship Id="rId37" Type="http://schemas.openxmlformats.org/officeDocument/2006/relationships/tags" Target="../tags/tag314.xml"/><Relationship Id="rId36" Type="http://schemas.openxmlformats.org/officeDocument/2006/relationships/tags" Target="../tags/tag313.xml"/><Relationship Id="rId35" Type="http://schemas.openxmlformats.org/officeDocument/2006/relationships/tags" Target="../tags/tag312.xml"/><Relationship Id="rId34" Type="http://schemas.openxmlformats.org/officeDocument/2006/relationships/tags" Target="../tags/tag311.xml"/><Relationship Id="rId33" Type="http://schemas.openxmlformats.org/officeDocument/2006/relationships/tags" Target="../tags/tag310.xml"/><Relationship Id="rId32" Type="http://schemas.openxmlformats.org/officeDocument/2006/relationships/tags" Target="../tags/tag309.xml"/><Relationship Id="rId31" Type="http://schemas.openxmlformats.org/officeDocument/2006/relationships/tags" Target="../tags/tag308.xml"/><Relationship Id="rId30" Type="http://schemas.openxmlformats.org/officeDocument/2006/relationships/tags" Target="../tags/tag307.xml"/><Relationship Id="rId3" Type="http://schemas.openxmlformats.org/officeDocument/2006/relationships/tags" Target="../tags/tag280.xml"/><Relationship Id="rId29" Type="http://schemas.openxmlformats.org/officeDocument/2006/relationships/tags" Target="../tags/tag306.xml"/><Relationship Id="rId28" Type="http://schemas.openxmlformats.org/officeDocument/2006/relationships/tags" Target="../tags/tag305.xml"/><Relationship Id="rId27" Type="http://schemas.openxmlformats.org/officeDocument/2006/relationships/tags" Target="../tags/tag304.xml"/><Relationship Id="rId26" Type="http://schemas.openxmlformats.org/officeDocument/2006/relationships/tags" Target="../tags/tag303.xml"/><Relationship Id="rId25" Type="http://schemas.openxmlformats.org/officeDocument/2006/relationships/tags" Target="../tags/tag302.xml"/><Relationship Id="rId24" Type="http://schemas.openxmlformats.org/officeDocument/2006/relationships/tags" Target="../tags/tag301.xml"/><Relationship Id="rId23" Type="http://schemas.openxmlformats.org/officeDocument/2006/relationships/tags" Target="../tags/tag300.xml"/><Relationship Id="rId22" Type="http://schemas.openxmlformats.org/officeDocument/2006/relationships/tags" Target="../tags/tag299.xml"/><Relationship Id="rId21" Type="http://schemas.openxmlformats.org/officeDocument/2006/relationships/tags" Target="../tags/tag298.xml"/><Relationship Id="rId20" Type="http://schemas.openxmlformats.org/officeDocument/2006/relationships/tags" Target="../tags/tag297.xml"/><Relationship Id="rId2" Type="http://schemas.openxmlformats.org/officeDocument/2006/relationships/tags" Target="../tags/tag279.xml"/><Relationship Id="rId19" Type="http://schemas.openxmlformats.org/officeDocument/2006/relationships/tags" Target="../tags/tag296.xml"/><Relationship Id="rId18" Type="http://schemas.openxmlformats.org/officeDocument/2006/relationships/tags" Target="../tags/tag295.xml"/><Relationship Id="rId17" Type="http://schemas.openxmlformats.org/officeDocument/2006/relationships/tags" Target="../tags/tag294.xml"/><Relationship Id="rId16" Type="http://schemas.openxmlformats.org/officeDocument/2006/relationships/tags" Target="../tags/tag293.xml"/><Relationship Id="rId15" Type="http://schemas.openxmlformats.org/officeDocument/2006/relationships/tags" Target="../tags/tag292.xml"/><Relationship Id="rId14" Type="http://schemas.openxmlformats.org/officeDocument/2006/relationships/tags" Target="../tags/tag291.xml"/><Relationship Id="rId13" Type="http://schemas.openxmlformats.org/officeDocument/2006/relationships/tags" Target="../tags/tag290.xml"/><Relationship Id="rId12" Type="http://schemas.openxmlformats.org/officeDocument/2006/relationships/tags" Target="../tags/tag289.xml"/><Relationship Id="rId11" Type="http://schemas.openxmlformats.org/officeDocument/2006/relationships/tags" Target="../tags/tag288.xml"/><Relationship Id="rId10" Type="http://schemas.openxmlformats.org/officeDocument/2006/relationships/tags" Target="../tags/tag287.xml"/><Relationship Id="rId1" Type="http://schemas.openxmlformats.org/officeDocument/2006/relationships/tags" Target="../tags/tag278.xml"/></Relationships>
</file>

<file path=ppt/slides/_rels/slide25.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8" Type="http://schemas.openxmlformats.org/officeDocument/2006/relationships/notesSlide" Target="../notesSlides/notesSlide25.xml"/><Relationship Id="rId57" Type="http://schemas.openxmlformats.org/officeDocument/2006/relationships/slideLayout" Target="../slideLayouts/slideLayout2.xml"/><Relationship Id="rId56" Type="http://schemas.openxmlformats.org/officeDocument/2006/relationships/tags" Target="../tags/tag380.xml"/><Relationship Id="rId55" Type="http://schemas.openxmlformats.org/officeDocument/2006/relationships/tags" Target="../tags/tag379.xml"/><Relationship Id="rId54" Type="http://schemas.openxmlformats.org/officeDocument/2006/relationships/tags" Target="../tags/tag378.xml"/><Relationship Id="rId53" Type="http://schemas.openxmlformats.org/officeDocument/2006/relationships/tags" Target="../tags/tag377.xml"/><Relationship Id="rId52" Type="http://schemas.openxmlformats.org/officeDocument/2006/relationships/tags" Target="../tags/tag376.xml"/><Relationship Id="rId51" Type="http://schemas.openxmlformats.org/officeDocument/2006/relationships/tags" Target="../tags/tag375.xml"/><Relationship Id="rId50" Type="http://schemas.openxmlformats.org/officeDocument/2006/relationships/tags" Target="../tags/tag374.xml"/><Relationship Id="rId5" Type="http://schemas.openxmlformats.org/officeDocument/2006/relationships/tags" Target="../tags/tag329.xml"/><Relationship Id="rId49" Type="http://schemas.openxmlformats.org/officeDocument/2006/relationships/tags" Target="../tags/tag373.xml"/><Relationship Id="rId48" Type="http://schemas.openxmlformats.org/officeDocument/2006/relationships/tags" Target="../tags/tag372.xml"/><Relationship Id="rId47" Type="http://schemas.openxmlformats.org/officeDocument/2006/relationships/tags" Target="../tags/tag371.xml"/><Relationship Id="rId46" Type="http://schemas.openxmlformats.org/officeDocument/2006/relationships/tags" Target="../tags/tag370.xml"/><Relationship Id="rId45" Type="http://schemas.openxmlformats.org/officeDocument/2006/relationships/tags" Target="../tags/tag369.xml"/><Relationship Id="rId44" Type="http://schemas.openxmlformats.org/officeDocument/2006/relationships/tags" Target="../tags/tag368.xml"/><Relationship Id="rId43" Type="http://schemas.openxmlformats.org/officeDocument/2006/relationships/tags" Target="../tags/tag367.xml"/><Relationship Id="rId42" Type="http://schemas.openxmlformats.org/officeDocument/2006/relationships/tags" Target="../tags/tag366.xml"/><Relationship Id="rId41" Type="http://schemas.openxmlformats.org/officeDocument/2006/relationships/tags" Target="../tags/tag365.xml"/><Relationship Id="rId40" Type="http://schemas.openxmlformats.org/officeDocument/2006/relationships/tags" Target="../tags/tag364.xml"/><Relationship Id="rId4" Type="http://schemas.openxmlformats.org/officeDocument/2006/relationships/tags" Target="../tags/tag328.xml"/><Relationship Id="rId39" Type="http://schemas.openxmlformats.org/officeDocument/2006/relationships/tags" Target="../tags/tag363.xml"/><Relationship Id="rId38" Type="http://schemas.openxmlformats.org/officeDocument/2006/relationships/tags" Target="../tags/tag362.xml"/><Relationship Id="rId37" Type="http://schemas.openxmlformats.org/officeDocument/2006/relationships/tags" Target="../tags/tag361.xml"/><Relationship Id="rId36" Type="http://schemas.openxmlformats.org/officeDocument/2006/relationships/tags" Target="../tags/tag360.xml"/><Relationship Id="rId35" Type="http://schemas.openxmlformats.org/officeDocument/2006/relationships/tags" Target="../tags/tag359.xml"/><Relationship Id="rId34" Type="http://schemas.openxmlformats.org/officeDocument/2006/relationships/tags" Target="../tags/tag358.xml"/><Relationship Id="rId33" Type="http://schemas.openxmlformats.org/officeDocument/2006/relationships/tags" Target="../tags/tag357.xml"/><Relationship Id="rId32" Type="http://schemas.openxmlformats.org/officeDocument/2006/relationships/tags" Target="../tags/tag356.xml"/><Relationship Id="rId31" Type="http://schemas.openxmlformats.org/officeDocument/2006/relationships/tags" Target="../tags/tag355.xml"/><Relationship Id="rId30" Type="http://schemas.openxmlformats.org/officeDocument/2006/relationships/tags" Target="../tags/tag354.xml"/><Relationship Id="rId3" Type="http://schemas.openxmlformats.org/officeDocument/2006/relationships/tags" Target="../tags/tag327.xml"/><Relationship Id="rId29" Type="http://schemas.openxmlformats.org/officeDocument/2006/relationships/tags" Target="../tags/tag353.xml"/><Relationship Id="rId28" Type="http://schemas.openxmlformats.org/officeDocument/2006/relationships/tags" Target="../tags/tag352.xml"/><Relationship Id="rId27" Type="http://schemas.openxmlformats.org/officeDocument/2006/relationships/tags" Target="../tags/tag351.xml"/><Relationship Id="rId26" Type="http://schemas.openxmlformats.org/officeDocument/2006/relationships/tags" Target="../tags/tag350.xml"/><Relationship Id="rId25" Type="http://schemas.openxmlformats.org/officeDocument/2006/relationships/tags" Target="../tags/tag349.xml"/><Relationship Id="rId24" Type="http://schemas.openxmlformats.org/officeDocument/2006/relationships/tags" Target="../tags/tag348.xml"/><Relationship Id="rId23" Type="http://schemas.openxmlformats.org/officeDocument/2006/relationships/tags" Target="../tags/tag347.xml"/><Relationship Id="rId22" Type="http://schemas.openxmlformats.org/officeDocument/2006/relationships/tags" Target="../tags/tag346.xml"/><Relationship Id="rId21" Type="http://schemas.openxmlformats.org/officeDocument/2006/relationships/tags" Target="../tags/tag345.xml"/><Relationship Id="rId20" Type="http://schemas.openxmlformats.org/officeDocument/2006/relationships/tags" Target="../tags/tag344.xml"/><Relationship Id="rId2" Type="http://schemas.openxmlformats.org/officeDocument/2006/relationships/tags" Target="../tags/tag326.xml"/><Relationship Id="rId19" Type="http://schemas.openxmlformats.org/officeDocument/2006/relationships/tags" Target="../tags/tag343.xml"/><Relationship Id="rId18" Type="http://schemas.openxmlformats.org/officeDocument/2006/relationships/tags" Target="../tags/tag342.xml"/><Relationship Id="rId17" Type="http://schemas.openxmlformats.org/officeDocument/2006/relationships/tags" Target="../tags/tag341.xml"/><Relationship Id="rId16" Type="http://schemas.openxmlformats.org/officeDocument/2006/relationships/tags" Target="../tags/tag340.xml"/><Relationship Id="rId15" Type="http://schemas.openxmlformats.org/officeDocument/2006/relationships/tags" Target="../tags/tag339.xml"/><Relationship Id="rId14" Type="http://schemas.openxmlformats.org/officeDocument/2006/relationships/tags" Target="../tags/tag338.xml"/><Relationship Id="rId13" Type="http://schemas.openxmlformats.org/officeDocument/2006/relationships/tags" Target="../tags/tag337.xml"/><Relationship Id="rId12" Type="http://schemas.openxmlformats.org/officeDocument/2006/relationships/tags" Target="../tags/tag336.xml"/><Relationship Id="rId11" Type="http://schemas.openxmlformats.org/officeDocument/2006/relationships/tags" Target="../tags/tag335.xml"/><Relationship Id="rId10" Type="http://schemas.openxmlformats.org/officeDocument/2006/relationships/tags" Target="../tags/tag334.xml"/><Relationship Id="rId1" Type="http://schemas.openxmlformats.org/officeDocument/2006/relationships/tags" Target="../tags/tag325.xml"/></Relationships>
</file>

<file path=ppt/slides/_rels/slide26.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image" Target="../media/image6.png"/><Relationship Id="rId14" Type="http://schemas.openxmlformats.org/officeDocument/2006/relationships/notesSlide" Target="../notesSlides/notesSlide26.xml"/><Relationship Id="rId13" Type="http://schemas.openxmlformats.org/officeDocument/2006/relationships/slideLayout" Target="../slideLayouts/slideLayout2.xml"/><Relationship Id="rId12" Type="http://schemas.openxmlformats.org/officeDocument/2006/relationships/tags" Target="../tags/tag391.xml"/><Relationship Id="rId11" Type="http://schemas.openxmlformats.org/officeDocument/2006/relationships/tags" Target="../tags/tag390.xml"/><Relationship Id="rId10" Type="http://schemas.openxmlformats.org/officeDocument/2006/relationships/tags" Target="../tags/tag389.xml"/><Relationship Id="rId1" Type="http://schemas.openxmlformats.org/officeDocument/2006/relationships/tags" Target="../tags/tag381.xml"/></Relationships>
</file>

<file path=ppt/slides/_rels/slide27.xml.rels><?xml version="1.0" encoding="UTF-8" standalone="yes"?>
<Relationships xmlns="http://schemas.openxmlformats.org/package/2006/relationships"><Relationship Id="rId9" Type="http://schemas.openxmlformats.org/officeDocument/2006/relationships/tags" Target="../tags/tag399.xml"/><Relationship Id="rId8" Type="http://schemas.openxmlformats.org/officeDocument/2006/relationships/tags" Target="../tags/tag398.xml"/><Relationship Id="rId7" Type="http://schemas.openxmlformats.org/officeDocument/2006/relationships/tags" Target="../tags/tag397.xml"/><Relationship Id="rId6" Type="http://schemas.openxmlformats.org/officeDocument/2006/relationships/tags" Target="../tags/tag396.xml"/><Relationship Id="rId5" Type="http://schemas.openxmlformats.org/officeDocument/2006/relationships/tags" Target="../tags/tag395.xml"/><Relationship Id="rId4" Type="http://schemas.openxmlformats.org/officeDocument/2006/relationships/tags" Target="../tags/tag394.xml"/><Relationship Id="rId3" Type="http://schemas.openxmlformats.org/officeDocument/2006/relationships/tags" Target="../tags/tag393.xml"/><Relationship Id="rId23" Type="http://schemas.openxmlformats.org/officeDocument/2006/relationships/notesSlide" Target="../notesSlides/notesSlide27.xml"/><Relationship Id="rId22" Type="http://schemas.openxmlformats.org/officeDocument/2006/relationships/slideLayout" Target="../slideLayouts/slideLayout2.xml"/><Relationship Id="rId21" Type="http://schemas.openxmlformats.org/officeDocument/2006/relationships/tags" Target="../tags/tag411.xml"/><Relationship Id="rId20" Type="http://schemas.openxmlformats.org/officeDocument/2006/relationships/tags" Target="../tags/tag410.xml"/><Relationship Id="rId2" Type="http://schemas.openxmlformats.org/officeDocument/2006/relationships/image" Target="../media/image6.png"/><Relationship Id="rId19" Type="http://schemas.openxmlformats.org/officeDocument/2006/relationships/tags" Target="../tags/tag409.xml"/><Relationship Id="rId18" Type="http://schemas.openxmlformats.org/officeDocument/2006/relationships/tags" Target="../tags/tag408.xml"/><Relationship Id="rId17" Type="http://schemas.openxmlformats.org/officeDocument/2006/relationships/tags" Target="../tags/tag407.xml"/><Relationship Id="rId16" Type="http://schemas.openxmlformats.org/officeDocument/2006/relationships/tags" Target="../tags/tag406.xml"/><Relationship Id="rId15" Type="http://schemas.openxmlformats.org/officeDocument/2006/relationships/tags" Target="../tags/tag405.xml"/><Relationship Id="rId14" Type="http://schemas.openxmlformats.org/officeDocument/2006/relationships/tags" Target="../tags/tag404.xml"/><Relationship Id="rId13" Type="http://schemas.openxmlformats.org/officeDocument/2006/relationships/tags" Target="../tags/tag403.xml"/><Relationship Id="rId12" Type="http://schemas.openxmlformats.org/officeDocument/2006/relationships/tags" Target="../tags/tag402.xml"/><Relationship Id="rId11" Type="http://schemas.openxmlformats.org/officeDocument/2006/relationships/tags" Target="../tags/tag401.xml"/><Relationship Id="rId10" Type="http://schemas.openxmlformats.org/officeDocument/2006/relationships/tags" Target="../tags/tag400.xml"/><Relationship Id="rId1" Type="http://schemas.openxmlformats.org/officeDocument/2006/relationships/tags" Target="../tags/tag39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tags" Target="../tags/tag417.xml"/><Relationship Id="rId5" Type="http://schemas.openxmlformats.org/officeDocument/2006/relationships/tags" Target="../tags/tag416.xml"/><Relationship Id="rId4" Type="http://schemas.openxmlformats.org/officeDocument/2006/relationships/tags" Target="../tags/tag415.xml"/><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s>
</file>

<file path=ppt/slides/_rels/slide29.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3" Type="http://schemas.openxmlformats.org/officeDocument/2006/relationships/notesSlide" Target="../notesSlides/notesSlide29.xml"/><Relationship Id="rId12" Type="http://schemas.openxmlformats.org/officeDocument/2006/relationships/slideLayout" Target="../slideLayouts/slideLayout7.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18.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xml"/><Relationship Id="rId2" Type="http://schemas.openxmlformats.org/officeDocument/2006/relationships/tags" Target="../tags/tag430.xml"/><Relationship Id="rId1" Type="http://schemas.openxmlformats.org/officeDocument/2006/relationships/tags" Target="../tags/tag429.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tags" Target="../tags/tag17.xml"/><Relationship Id="rId4" Type="http://schemas.openxmlformats.org/officeDocument/2006/relationships/image" Target="../media/image4.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9.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1" Type="http://schemas.openxmlformats.org/officeDocument/2006/relationships/notesSlide" Target="../notesSlides/notesSlide9.xml"/><Relationship Id="rId10" Type="http://schemas.openxmlformats.org/officeDocument/2006/relationships/slideLayout" Target="../slideLayouts/slideLayout7.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p:txBody>
          <a:bodyPr/>
          <a:lstStyle/>
          <a:p>
            <a:r>
              <a:rPr lang="zh-CN" altLang="en-US" dirty="0"/>
              <a:t>金鹰团队：纪成</a:t>
            </a:r>
            <a:endParaRPr lang="zh-CN" altLang="en-US" dirty="0"/>
          </a:p>
        </p:txBody>
      </p:sp>
      <p:sp>
        <p:nvSpPr>
          <p:cNvPr id="2" name="标题 1"/>
          <p:cNvSpPr>
            <a:spLocks noGrp="1"/>
          </p:cNvSpPr>
          <p:nvPr>
            <p:ph type="title"/>
            <p:custDataLst>
              <p:tags r:id="rId2"/>
            </p:custDataLst>
          </p:nvPr>
        </p:nvSpPr>
        <p:spPr/>
        <p:txBody>
          <a:bodyPr/>
          <a:lstStyle/>
          <a:p>
            <a:r>
              <a:rPr lang="en-US" altLang="zh-CN" dirty="0"/>
              <a:t>Python</a:t>
            </a:r>
            <a:r>
              <a:rPr lang="zh-CN" altLang="zh-CN" dirty="0"/>
              <a:t>基础入门讲解与小游戏</a:t>
            </a:r>
            <a:endParaRPr lang="zh-CN"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1815806"/>
            <a:ext cx="0" cy="422545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6" name="文本框 5"/>
          <p:cNvSpPr txBox="1"/>
          <p:nvPr>
            <p:custDataLst>
              <p:tags r:id="rId3"/>
            </p:custDataLst>
          </p:nvPr>
        </p:nvSpPr>
        <p:spPr>
          <a:xfrm>
            <a:off x="4099561" y="1820022"/>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8" name="MH_Text_1"/>
          <p:cNvSpPr txBox="1">
            <a:spLocks noChangeArrowheads="1"/>
          </p:cNvSpPr>
          <p:nvPr>
            <p:custDataLst>
              <p:tags r:id="rId4"/>
            </p:custDataLst>
          </p:nvPr>
        </p:nvSpPr>
        <p:spPr bwMode="auto">
          <a:xfrm>
            <a:off x="6193142" y="1815807"/>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9" name="文本框 8"/>
          <p:cNvSpPr txBox="1"/>
          <p:nvPr>
            <p:custDataLst>
              <p:tags r:id="rId5"/>
            </p:custDataLst>
          </p:nvPr>
        </p:nvSpPr>
        <p:spPr>
          <a:xfrm>
            <a:off x="4099561" y="2899620"/>
            <a:ext cx="1748772" cy="461665"/>
          </a:xfrm>
          <a:prstGeom prst="rect">
            <a:avLst/>
          </a:prstGeom>
          <a:noFill/>
        </p:spPr>
        <p:txBody>
          <a:bodyPr wrap="square" rtlCol="0" anchor="ctr" anchorCtr="0">
            <a:normAutofit/>
          </a:bodyPr>
          <a:lstStyle/>
          <a:p>
            <a:pPr algn="r"/>
            <a:r>
              <a:rPr lang="en-US" altLang="zh-CN" sz="2400" b="1" dirty="0" smtClean="0"/>
              <a:t>Part 2</a:t>
            </a:r>
            <a:endParaRPr lang="zh-CN" altLang="en-US" sz="2400" b="1" dirty="0"/>
          </a:p>
        </p:txBody>
      </p:sp>
      <p:sp>
        <p:nvSpPr>
          <p:cNvPr id="10" name="MH_Text_1"/>
          <p:cNvSpPr txBox="1">
            <a:spLocks noChangeArrowheads="1"/>
          </p:cNvSpPr>
          <p:nvPr>
            <p:custDataLst>
              <p:tags r:id="rId6"/>
            </p:custDataLst>
          </p:nvPr>
        </p:nvSpPr>
        <p:spPr bwMode="auto">
          <a:xfrm>
            <a:off x="6193142" y="2895405"/>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11" name="文本框 10"/>
          <p:cNvSpPr txBox="1"/>
          <p:nvPr>
            <p:custDataLst>
              <p:tags r:id="rId7"/>
            </p:custDataLst>
          </p:nvPr>
        </p:nvSpPr>
        <p:spPr>
          <a:xfrm>
            <a:off x="4099561" y="3979218"/>
            <a:ext cx="1748772" cy="461665"/>
          </a:xfrm>
          <a:prstGeom prst="rect">
            <a:avLst/>
          </a:prstGeom>
          <a:noFill/>
        </p:spPr>
        <p:txBody>
          <a:bodyPr wrap="square" rtlCol="0" anchor="ctr" anchorCtr="0">
            <a:normAutofit/>
          </a:bodyPr>
          <a:lstStyle/>
          <a:p>
            <a:pPr algn="r"/>
            <a:r>
              <a:rPr lang="en-US" altLang="zh-CN" sz="2400" b="1" dirty="0" smtClean="0"/>
              <a:t>Part 3</a:t>
            </a:r>
            <a:endParaRPr lang="zh-CN" altLang="en-US" sz="2400" b="1" dirty="0"/>
          </a:p>
        </p:txBody>
      </p:sp>
      <p:sp>
        <p:nvSpPr>
          <p:cNvPr id="12" name="MH_Text_1"/>
          <p:cNvSpPr txBox="1">
            <a:spLocks noChangeArrowheads="1"/>
          </p:cNvSpPr>
          <p:nvPr>
            <p:custDataLst>
              <p:tags r:id="rId8"/>
            </p:custDataLst>
          </p:nvPr>
        </p:nvSpPr>
        <p:spPr bwMode="auto">
          <a:xfrm>
            <a:off x="6193142" y="3975003"/>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14" name="文本框 13"/>
          <p:cNvSpPr txBox="1"/>
          <p:nvPr>
            <p:custDataLst>
              <p:tags r:id="rId9"/>
            </p:custDataLst>
          </p:nvPr>
        </p:nvSpPr>
        <p:spPr>
          <a:xfrm>
            <a:off x="4099561" y="5058816"/>
            <a:ext cx="1748772" cy="461665"/>
          </a:xfrm>
          <a:prstGeom prst="rect">
            <a:avLst/>
          </a:prstGeom>
          <a:noFill/>
        </p:spPr>
        <p:txBody>
          <a:bodyPr wrap="square" rtlCol="0" anchor="ctr" anchorCtr="0">
            <a:normAutofit/>
          </a:bodyPr>
          <a:lstStyle/>
          <a:p>
            <a:pPr algn="r"/>
            <a:r>
              <a:rPr lang="en-US" altLang="zh-CN" sz="2400" b="1" dirty="0" smtClean="0"/>
              <a:t>Part 4</a:t>
            </a:r>
            <a:endParaRPr lang="zh-CN" altLang="en-US" sz="2400" b="1" dirty="0"/>
          </a:p>
        </p:txBody>
      </p:sp>
      <p:sp>
        <p:nvSpPr>
          <p:cNvPr id="15" name="MH_Text_1"/>
          <p:cNvSpPr txBox="1">
            <a:spLocks noChangeArrowheads="1"/>
          </p:cNvSpPr>
          <p:nvPr>
            <p:custDataLst>
              <p:tags r:id="rId10"/>
            </p:custDataLst>
          </p:nvPr>
        </p:nvSpPr>
        <p:spPr bwMode="auto">
          <a:xfrm>
            <a:off x="6193142" y="5054601"/>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Tree>
    <p:custDataLst>
      <p:tags r:id="rId1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1815806"/>
            <a:ext cx="0" cy="422545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6" name="文本框 5"/>
          <p:cNvSpPr txBox="1"/>
          <p:nvPr>
            <p:custDataLst>
              <p:tags r:id="rId3"/>
            </p:custDataLst>
          </p:nvPr>
        </p:nvSpPr>
        <p:spPr>
          <a:xfrm>
            <a:off x="4099561" y="1820022"/>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8" name="MH_Text_1"/>
          <p:cNvSpPr txBox="1">
            <a:spLocks noChangeArrowheads="1"/>
          </p:cNvSpPr>
          <p:nvPr>
            <p:custDataLst>
              <p:tags r:id="rId4"/>
            </p:custDataLst>
          </p:nvPr>
        </p:nvSpPr>
        <p:spPr bwMode="auto">
          <a:xfrm>
            <a:off x="6193142" y="1815807"/>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9" name="文本框 8"/>
          <p:cNvSpPr txBox="1"/>
          <p:nvPr>
            <p:custDataLst>
              <p:tags r:id="rId5"/>
            </p:custDataLst>
          </p:nvPr>
        </p:nvSpPr>
        <p:spPr>
          <a:xfrm>
            <a:off x="4099561" y="2721853"/>
            <a:ext cx="1748772" cy="461665"/>
          </a:xfrm>
          <a:prstGeom prst="rect">
            <a:avLst/>
          </a:prstGeom>
          <a:noFill/>
        </p:spPr>
        <p:txBody>
          <a:bodyPr wrap="square" rtlCol="0" anchor="ctr" anchorCtr="0">
            <a:normAutofit/>
          </a:bodyPr>
          <a:lstStyle/>
          <a:p>
            <a:pPr algn="r"/>
            <a:r>
              <a:rPr lang="en-US" altLang="zh-CN" sz="2400" b="1" dirty="0" smtClean="0"/>
              <a:t>Part 2</a:t>
            </a:r>
            <a:endParaRPr lang="zh-CN" altLang="en-US" sz="2400" b="1" dirty="0"/>
          </a:p>
        </p:txBody>
      </p:sp>
      <p:sp>
        <p:nvSpPr>
          <p:cNvPr id="10" name="MH_Text_1"/>
          <p:cNvSpPr txBox="1">
            <a:spLocks noChangeArrowheads="1"/>
          </p:cNvSpPr>
          <p:nvPr>
            <p:custDataLst>
              <p:tags r:id="rId6"/>
            </p:custDataLst>
          </p:nvPr>
        </p:nvSpPr>
        <p:spPr bwMode="auto">
          <a:xfrm>
            <a:off x="6193142" y="2717638"/>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11" name="文本框 10"/>
          <p:cNvSpPr txBox="1"/>
          <p:nvPr>
            <p:custDataLst>
              <p:tags r:id="rId7"/>
            </p:custDataLst>
          </p:nvPr>
        </p:nvSpPr>
        <p:spPr>
          <a:xfrm>
            <a:off x="4099561" y="3623684"/>
            <a:ext cx="1748772" cy="461665"/>
          </a:xfrm>
          <a:prstGeom prst="rect">
            <a:avLst/>
          </a:prstGeom>
          <a:noFill/>
        </p:spPr>
        <p:txBody>
          <a:bodyPr wrap="square" rtlCol="0" anchor="ctr" anchorCtr="0">
            <a:normAutofit/>
          </a:bodyPr>
          <a:lstStyle/>
          <a:p>
            <a:pPr algn="r"/>
            <a:r>
              <a:rPr lang="en-US" altLang="zh-CN" sz="2400" b="1" dirty="0" smtClean="0"/>
              <a:t>Part 3</a:t>
            </a:r>
            <a:endParaRPr lang="zh-CN" altLang="en-US" sz="2400" b="1" dirty="0"/>
          </a:p>
        </p:txBody>
      </p:sp>
      <p:sp>
        <p:nvSpPr>
          <p:cNvPr id="12" name="MH_Text_1"/>
          <p:cNvSpPr txBox="1">
            <a:spLocks noChangeArrowheads="1"/>
          </p:cNvSpPr>
          <p:nvPr>
            <p:custDataLst>
              <p:tags r:id="rId8"/>
            </p:custDataLst>
          </p:nvPr>
        </p:nvSpPr>
        <p:spPr bwMode="auto">
          <a:xfrm>
            <a:off x="6193142" y="3619469"/>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14" name="文本框 13"/>
          <p:cNvSpPr txBox="1"/>
          <p:nvPr>
            <p:custDataLst>
              <p:tags r:id="rId9"/>
            </p:custDataLst>
          </p:nvPr>
        </p:nvSpPr>
        <p:spPr>
          <a:xfrm>
            <a:off x="4099561" y="5427346"/>
            <a:ext cx="1748772" cy="461665"/>
          </a:xfrm>
          <a:prstGeom prst="rect">
            <a:avLst/>
          </a:prstGeom>
          <a:noFill/>
        </p:spPr>
        <p:txBody>
          <a:bodyPr wrap="square" rtlCol="0" anchor="ctr" anchorCtr="0">
            <a:normAutofit/>
          </a:bodyPr>
          <a:lstStyle/>
          <a:p>
            <a:pPr algn="r"/>
            <a:r>
              <a:rPr lang="en-US" altLang="zh-CN" sz="2400" b="1" dirty="0" smtClean="0"/>
              <a:t>Part 5</a:t>
            </a:r>
            <a:endParaRPr lang="zh-CN" altLang="en-US" sz="2400" b="1" dirty="0"/>
          </a:p>
        </p:txBody>
      </p:sp>
      <p:sp>
        <p:nvSpPr>
          <p:cNvPr id="15" name="MH_Text_1"/>
          <p:cNvSpPr txBox="1">
            <a:spLocks noChangeArrowheads="1"/>
          </p:cNvSpPr>
          <p:nvPr>
            <p:custDataLst>
              <p:tags r:id="rId10"/>
            </p:custDataLst>
          </p:nvPr>
        </p:nvSpPr>
        <p:spPr bwMode="auto">
          <a:xfrm>
            <a:off x="6193142" y="5423131"/>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21" name="文本框 20"/>
          <p:cNvSpPr txBox="1"/>
          <p:nvPr>
            <p:custDataLst>
              <p:tags r:id="rId11"/>
            </p:custDataLst>
          </p:nvPr>
        </p:nvSpPr>
        <p:spPr>
          <a:xfrm>
            <a:off x="4099561" y="4525515"/>
            <a:ext cx="1748772" cy="461665"/>
          </a:xfrm>
          <a:prstGeom prst="rect">
            <a:avLst/>
          </a:prstGeom>
          <a:noFill/>
        </p:spPr>
        <p:txBody>
          <a:bodyPr wrap="square" rtlCol="0" anchor="ctr" anchorCtr="0">
            <a:normAutofit/>
          </a:bodyPr>
          <a:lstStyle/>
          <a:p>
            <a:pPr algn="r"/>
            <a:r>
              <a:rPr lang="en-US" altLang="zh-CN" sz="2400" b="1" dirty="0" smtClean="0"/>
              <a:t>Part 4</a:t>
            </a:r>
            <a:endParaRPr lang="zh-CN" altLang="en-US" sz="2400" b="1" dirty="0"/>
          </a:p>
        </p:txBody>
      </p:sp>
      <p:sp>
        <p:nvSpPr>
          <p:cNvPr id="22" name="MH_Text_1"/>
          <p:cNvSpPr txBox="1">
            <a:spLocks noChangeArrowheads="1"/>
          </p:cNvSpPr>
          <p:nvPr>
            <p:custDataLst>
              <p:tags r:id="rId12"/>
            </p:custDataLst>
          </p:nvPr>
        </p:nvSpPr>
        <p:spPr bwMode="auto">
          <a:xfrm>
            <a:off x="6193142" y="4521300"/>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Tree>
    <p:custDataLst>
      <p:tags r:id="rId1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1544872"/>
            <a:ext cx="0" cy="45934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6" name="文本框 5"/>
          <p:cNvSpPr txBox="1"/>
          <p:nvPr>
            <p:custDataLst>
              <p:tags r:id="rId3"/>
            </p:custDataLst>
          </p:nvPr>
        </p:nvSpPr>
        <p:spPr>
          <a:xfrm>
            <a:off x="4099561" y="1549088"/>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8" name="MH_Text_1"/>
          <p:cNvSpPr txBox="1">
            <a:spLocks noChangeArrowheads="1"/>
          </p:cNvSpPr>
          <p:nvPr>
            <p:custDataLst>
              <p:tags r:id="rId4"/>
            </p:custDataLst>
          </p:nvPr>
        </p:nvSpPr>
        <p:spPr bwMode="auto">
          <a:xfrm>
            <a:off x="6193142" y="1544873"/>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9" name="文本框 8"/>
          <p:cNvSpPr txBox="1"/>
          <p:nvPr>
            <p:custDataLst>
              <p:tags r:id="rId5"/>
            </p:custDataLst>
          </p:nvPr>
        </p:nvSpPr>
        <p:spPr>
          <a:xfrm>
            <a:off x="4099561" y="2358599"/>
            <a:ext cx="1748772" cy="461665"/>
          </a:xfrm>
          <a:prstGeom prst="rect">
            <a:avLst/>
          </a:prstGeom>
          <a:noFill/>
        </p:spPr>
        <p:txBody>
          <a:bodyPr wrap="square" rtlCol="0" anchor="ctr" anchorCtr="0">
            <a:normAutofit/>
          </a:bodyPr>
          <a:lstStyle/>
          <a:p>
            <a:pPr algn="r"/>
            <a:r>
              <a:rPr lang="en-US" altLang="zh-CN" sz="2400" b="1" dirty="0" smtClean="0"/>
              <a:t>Part 2</a:t>
            </a:r>
            <a:endParaRPr lang="zh-CN" altLang="en-US" sz="2400" b="1" dirty="0"/>
          </a:p>
        </p:txBody>
      </p:sp>
      <p:sp>
        <p:nvSpPr>
          <p:cNvPr id="10" name="MH_Text_1"/>
          <p:cNvSpPr txBox="1">
            <a:spLocks noChangeArrowheads="1"/>
          </p:cNvSpPr>
          <p:nvPr>
            <p:custDataLst>
              <p:tags r:id="rId6"/>
            </p:custDataLst>
          </p:nvPr>
        </p:nvSpPr>
        <p:spPr bwMode="auto">
          <a:xfrm>
            <a:off x="6193142" y="2354384"/>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11" name="文本框 10"/>
          <p:cNvSpPr txBox="1"/>
          <p:nvPr>
            <p:custDataLst>
              <p:tags r:id="rId7"/>
            </p:custDataLst>
          </p:nvPr>
        </p:nvSpPr>
        <p:spPr>
          <a:xfrm>
            <a:off x="4099561" y="3168110"/>
            <a:ext cx="1748772" cy="461665"/>
          </a:xfrm>
          <a:prstGeom prst="rect">
            <a:avLst/>
          </a:prstGeom>
          <a:noFill/>
        </p:spPr>
        <p:txBody>
          <a:bodyPr wrap="square" rtlCol="0" anchor="ctr" anchorCtr="0">
            <a:normAutofit/>
          </a:bodyPr>
          <a:lstStyle/>
          <a:p>
            <a:pPr algn="r"/>
            <a:r>
              <a:rPr lang="en-US" altLang="zh-CN" sz="2400" b="1" dirty="0" smtClean="0"/>
              <a:t>Part 3</a:t>
            </a:r>
            <a:endParaRPr lang="zh-CN" altLang="en-US" sz="2400" b="1" dirty="0"/>
          </a:p>
        </p:txBody>
      </p:sp>
      <p:sp>
        <p:nvSpPr>
          <p:cNvPr id="12" name="MH_Text_1"/>
          <p:cNvSpPr txBox="1">
            <a:spLocks noChangeArrowheads="1"/>
          </p:cNvSpPr>
          <p:nvPr>
            <p:custDataLst>
              <p:tags r:id="rId8"/>
            </p:custDataLst>
          </p:nvPr>
        </p:nvSpPr>
        <p:spPr bwMode="auto">
          <a:xfrm>
            <a:off x="6193142" y="3163895"/>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14" name="文本框 13"/>
          <p:cNvSpPr txBox="1"/>
          <p:nvPr>
            <p:custDataLst>
              <p:tags r:id="rId9"/>
            </p:custDataLst>
          </p:nvPr>
        </p:nvSpPr>
        <p:spPr>
          <a:xfrm>
            <a:off x="4099561" y="4787132"/>
            <a:ext cx="1748772" cy="461665"/>
          </a:xfrm>
          <a:prstGeom prst="rect">
            <a:avLst/>
          </a:prstGeom>
          <a:noFill/>
        </p:spPr>
        <p:txBody>
          <a:bodyPr wrap="square" rtlCol="0" anchor="ctr" anchorCtr="0">
            <a:normAutofit/>
          </a:bodyPr>
          <a:lstStyle/>
          <a:p>
            <a:pPr algn="r"/>
            <a:r>
              <a:rPr lang="en-US" altLang="zh-CN" sz="2400" b="1" dirty="0" smtClean="0"/>
              <a:t>Part 5</a:t>
            </a:r>
            <a:endParaRPr lang="zh-CN" altLang="en-US" sz="2400" b="1" dirty="0"/>
          </a:p>
        </p:txBody>
      </p:sp>
      <p:sp>
        <p:nvSpPr>
          <p:cNvPr id="15" name="MH_Text_1"/>
          <p:cNvSpPr txBox="1">
            <a:spLocks noChangeArrowheads="1"/>
          </p:cNvSpPr>
          <p:nvPr>
            <p:custDataLst>
              <p:tags r:id="rId10"/>
            </p:custDataLst>
          </p:nvPr>
        </p:nvSpPr>
        <p:spPr bwMode="auto">
          <a:xfrm>
            <a:off x="6193142" y="4782917"/>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21" name="文本框 20"/>
          <p:cNvSpPr txBox="1"/>
          <p:nvPr>
            <p:custDataLst>
              <p:tags r:id="rId11"/>
            </p:custDataLst>
          </p:nvPr>
        </p:nvSpPr>
        <p:spPr>
          <a:xfrm>
            <a:off x="4099561" y="3977621"/>
            <a:ext cx="1748772" cy="461665"/>
          </a:xfrm>
          <a:prstGeom prst="rect">
            <a:avLst/>
          </a:prstGeom>
          <a:noFill/>
        </p:spPr>
        <p:txBody>
          <a:bodyPr wrap="square" rtlCol="0" anchor="ctr" anchorCtr="0">
            <a:normAutofit/>
          </a:bodyPr>
          <a:lstStyle/>
          <a:p>
            <a:pPr algn="r"/>
            <a:r>
              <a:rPr lang="en-US" altLang="zh-CN" sz="2400" b="1" dirty="0" smtClean="0"/>
              <a:t>Part 4</a:t>
            </a:r>
            <a:endParaRPr lang="zh-CN" altLang="en-US" sz="2400" b="1" dirty="0"/>
          </a:p>
        </p:txBody>
      </p:sp>
      <p:sp>
        <p:nvSpPr>
          <p:cNvPr id="22" name="MH_Text_1"/>
          <p:cNvSpPr txBox="1">
            <a:spLocks noChangeArrowheads="1"/>
          </p:cNvSpPr>
          <p:nvPr>
            <p:custDataLst>
              <p:tags r:id="rId12"/>
            </p:custDataLst>
          </p:nvPr>
        </p:nvSpPr>
        <p:spPr bwMode="auto">
          <a:xfrm>
            <a:off x="6193142" y="3973406"/>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
        <p:nvSpPr>
          <p:cNvPr id="24" name="文本框 23"/>
          <p:cNvSpPr txBox="1"/>
          <p:nvPr>
            <p:custDataLst>
              <p:tags r:id="rId13"/>
            </p:custDataLst>
          </p:nvPr>
        </p:nvSpPr>
        <p:spPr>
          <a:xfrm>
            <a:off x="4099561" y="5596644"/>
            <a:ext cx="1748772" cy="461665"/>
          </a:xfrm>
          <a:prstGeom prst="rect">
            <a:avLst/>
          </a:prstGeom>
          <a:noFill/>
        </p:spPr>
        <p:txBody>
          <a:bodyPr wrap="square" rtlCol="0" anchor="ctr" anchorCtr="0">
            <a:normAutofit/>
          </a:bodyPr>
          <a:lstStyle/>
          <a:p>
            <a:pPr algn="r"/>
            <a:r>
              <a:rPr lang="en-US" altLang="zh-CN" sz="2400" b="1" dirty="0" smtClean="0"/>
              <a:t>Part 6</a:t>
            </a:r>
            <a:endParaRPr lang="zh-CN" altLang="en-US" sz="2400" b="1" dirty="0"/>
          </a:p>
        </p:txBody>
      </p:sp>
      <p:sp>
        <p:nvSpPr>
          <p:cNvPr id="25" name="MH_Text_1"/>
          <p:cNvSpPr txBox="1">
            <a:spLocks noChangeArrowheads="1"/>
          </p:cNvSpPr>
          <p:nvPr>
            <p:custDataLst>
              <p:tags r:id="rId14"/>
            </p:custDataLst>
          </p:nvPr>
        </p:nvSpPr>
        <p:spPr bwMode="auto">
          <a:xfrm>
            <a:off x="6193142" y="5592429"/>
            <a:ext cx="4238281" cy="61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a:t>
            </a:r>
            <a:endParaRPr lang="en-US" altLang="zh-CN" dirty="0">
              <a:latin typeface="+mn-lt"/>
              <a:ea typeface="+mn-ea"/>
              <a:sym typeface="Arial" panose="020B0604020202020204" pitchFamily="34" charset="0"/>
            </a:endParaRPr>
          </a:p>
        </p:txBody>
      </p:sp>
    </p:spTree>
    <p:custDataLst>
      <p:tags r:id="rId15"/>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p:nvPr>
            <p:custDataLst>
              <p:tags r:id="rId1"/>
            </p:custDataLst>
          </p:nvPr>
        </p:nvSpPr>
        <p:spPr bwMode="auto">
          <a:xfrm>
            <a:off x="1341151" y="1926797"/>
            <a:ext cx="3510558" cy="3100789"/>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0" rIns="0" bIns="0"/>
          <a:lstStyle/>
          <a:p>
            <a:endParaRPr lang="en-US">
              <a:solidFill>
                <a:prstClr val="black"/>
              </a:solidFill>
              <a:latin typeface="Arial" panose="020B0604020202020204" pitchFamily="34" charset="0"/>
              <a:cs typeface="Arial" panose="020B0604020202020204" pitchFamily="34" charset="0"/>
            </a:endParaRPr>
          </a:p>
        </p:txBody>
      </p:sp>
      <p:cxnSp>
        <p:nvCxnSpPr>
          <p:cNvPr id="7" name="直接连接符 6"/>
          <p:cNvCxnSpPr/>
          <p:nvPr>
            <p:custDataLst>
              <p:tags r:id="rId2"/>
            </p:custDataLst>
          </p:nvPr>
        </p:nvCxnSpPr>
        <p:spPr>
          <a:xfrm>
            <a:off x="4908858" y="4930598"/>
            <a:ext cx="66207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MH_Text_1"/>
          <p:cNvSpPr txBox="1">
            <a:spLocks noChangeArrowheads="1"/>
          </p:cNvSpPr>
          <p:nvPr>
            <p:custDataLst>
              <p:tags r:id="rId3"/>
            </p:custDataLst>
          </p:nvPr>
        </p:nvSpPr>
        <p:spPr bwMode="auto">
          <a:xfrm>
            <a:off x="4908858" y="2408414"/>
            <a:ext cx="6425892" cy="252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72000"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20000"/>
              </a:lnSpc>
              <a:defRPr/>
            </a:pPr>
            <a:r>
              <a:rPr lang="en-US" altLang="zh-CN" sz="2000" smtClean="0">
                <a:latin typeface="+mn-lt"/>
                <a:ea typeface="+mn-ea"/>
                <a:sym typeface="Arial" panose="020B0604020202020204" pitchFamily="34" charset="0"/>
              </a:rPr>
              <a:t>Lorem ipsum dolor sit amet, consectetur adipisicing elit, sed do eiusmod tempor incididunt ut labore et dolore magna aliqua. Ut enim ad minim veniam, quis nostrud exercitation ullamco laboris nisi ut aliquip ex ea commodo consequat.</a:t>
            </a:r>
            <a:endParaRPr lang="en-US" altLang="zh-CN" sz="2000" dirty="0">
              <a:latin typeface="+mn-lt"/>
              <a:ea typeface="+mn-ea"/>
              <a:sym typeface="Arial" panose="020B0604020202020204" pitchFamily="34" charset="0"/>
            </a:endParaRPr>
          </a:p>
        </p:txBody>
      </p:sp>
      <p:sp>
        <p:nvSpPr>
          <p:cNvPr id="3" name="文本框 2"/>
          <p:cNvSpPr txBox="1"/>
          <p:nvPr>
            <p:custDataLst>
              <p:tags r:id="rId4"/>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5"/>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smtClean="0">
                <a:sym typeface="Arial" panose="020B0604020202020204" pitchFamily="34" charset="0"/>
              </a:rPr>
              <a:t>LOREM IPSUM DOLOR</a:t>
            </a:r>
            <a:endParaRPr lang="zh-CN" altLang="en-US" dirty="0"/>
          </a:p>
        </p:txBody>
      </p:sp>
      <p:sp>
        <p:nvSpPr>
          <p:cNvPr id="3" name="文本占位符 2"/>
          <p:cNvSpPr>
            <a:spLocks noGrp="1"/>
          </p:cNvSpPr>
          <p:nvPr>
            <p:ph type="body" idx="1"/>
            <p:custDataLst>
              <p:tags r:id="rId2"/>
            </p:custDataLst>
          </p:nvPr>
        </p:nvSpPr>
        <p:spPr/>
        <p:txBody>
          <a:bodyPr>
            <a:normAutofit fontScale="85000" lnSpcReduction="20000"/>
          </a:bodyPr>
          <a:lstStyle/>
          <a:p>
            <a:r>
              <a:rPr lang="en-US" altLang="zh-CN" smtClean="0">
                <a:latin typeface="+mn-lt"/>
                <a:ea typeface="+mn-ea"/>
                <a:sym typeface="Arial" panose="020B0604020202020204" pitchFamily="34" charset="0"/>
              </a:rPr>
              <a:t>LOREM IPSUM DOLOR LOREM </a:t>
            </a:r>
            <a:endParaRPr lang="zh-CN" altLang="en-US" dirty="0">
              <a:latin typeface="+mn-lt"/>
              <a:ea typeface="+mn-ea"/>
            </a:endParaRPr>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p:nvPr>
            <p:custDataLst>
              <p:tags r:id="rId1"/>
            </p:custDataLst>
          </p:nvPr>
        </p:nvSpPr>
        <p:spPr bwMode="auto">
          <a:xfrm>
            <a:off x="1940465" y="2047920"/>
            <a:ext cx="1871933" cy="1653432"/>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468000" rIns="0" bIns="0" anchor="ctr"/>
          <a:lstStyle/>
          <a:p>
            <a:pPr algn="ctr"/>
            <a:endParaRPr lang="en-US" sz="3600" b="1" dirty="0">
              <a:solidFill>
                <a:schemeClr val="bg1"/>
              </a:solidFill>
            </a:endParaRPr>
          </a:p>
        </p:txBody>
      </p:sp>
      <p:sp>
        <p:nvSpPr>
          <p:cNvPr id="6" name="AutoShape 4"/>
          <p:cNvSpPr/>
          <p:nvPr>
            <p:custDataLst>
              <p:tags r:id="rId2"/>
            </p:custDataLst>
          </p:nvPr>
        </p:nvSpPr>
        <p:spPr bwMode="auto">
          <a:xfrm>
            <a:off x="973711" y="3735922"/>
            <a:ext cx="3806673" cy="1677481"/>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solidFill>
            <a:schemeClr val="accent2"/>
          </a:solidFill>
          <a:ln>
            <a:noFill/>
          </a:ln>
        </p:spPr>
        <p:txBody>
          <a:bodyPr lIns="0" tIns="0" rIns="0" bIns="0" anchor="ctr"/>
          <a:lstStyle/>
          <a:p>
            <a:pPr algn="ctr"/>
            <a:endParaRPr lang="en-US" sz="3600" b="1" dirty="0">
              <a:solidFill>
                <a:schemeClr val="bg1"/>
              </a:solidFill>
            </a:endParaRPr>
          </a:p>
        </p:txBody>
      </p:sp>
      <p:cxnSp>
        <p:nvCxnSpPr>
          <p:cNvPr id="7" name="直接连接符 6"/>
          <p:cNvCxnSpPr/>
          <p:nvPr>
            <p:custDataLst>
              <p:tags r:id="rId3"/>
            </p:custDataLst>
          </p:nvPr>
        </p:nvCxnSpPr>
        <p:spPr>
          <a:xfrm>
            <a:off x="3989009" y="3636812"/>
            <a:ext cx="66207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4"/>
            </p:custDataLst>
          </p:nvPr>
        </p:nvCxnSpPr>
        <p:spPr>
          <a:xfrm>
            <a:off x="4781151" y="5372833"/>
            <a:ext cx="61905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MH_Text_1"/>
          <p:cNvSpPr txBox="1">
            <a:spLocks noChangeArrowheads="1"/>
          </p:cNvSpPr>
          <p:nvPr>
            <p:custDataLst>
              <p:tags r:id="rId5"/>
            </p:custDataLst>
          </p:nvPr>
        </p:nvSpPr>
        <p:spPr bwMode="auto">
          <a:xfrm>
            <a:off x="3994458" y="2385779"/>
            <a:ext cx="6615270" cy="125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amet, consectetur adipisicing elit, sed do eiusmod tempor incididunt ut labore et dolore magna aliqua. Ut enim ad minim veniam, </a:t>
            </a:r>
            <a:endParaRPr lang="en-US" altLang="zh-CN" dirty="0">
              <a:latin typeface="+mn-lt"/>
              <a:ea typeface="+mn-ea"/>
              <a:sym typeface="Arial" panose="020B0604020202020204" pitchFamily="34" charset="0"/>
            </a:endParaRPr>
          </a:p>
        </p:txBody>
      </p:sp>
      <p:sp>
        <p:nvSpPr>
          <p:cNvPr id="12" name="MH_Text_1"/>
          <p:cNvSpPr txBox="1">
            <a:spLocks noChangeArrowheads="1"/>
          </p:cNvSpPr>
          <p:nvPr>
            <p:custDataLst>
              <p:tags r:id="rId6"/>
            </p:custDataLst>
          </p:nvPr>
        </p:nvSpPr>
        <p:spPr bwMode="auto">
          <a:xfrm>
            <a:off x="4727568" y="4120033"/>
            <a:ext cx="6244110" cy="12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amet, consectetur adipisicing elit, sed do eiusmod tempor incididunt ut labore et dolore magna aliqua. Ut enim ad minim veniam, </a:t>
            </a:r>
            <a:endParaRPr lang="en-US" altLang="zh-CN" dirty="0">
              <a:latin typeface="+mn-lt"/>
              <a:ea typeface="+mn-ea"/>
              <a:sym typeface="Arial" panose="020B0604020202020204" pitchFamily="34" charset="0"/>
            </a:endParaRPr>
          </a:p>
        </p:txBody>
      </p:sp>
      <p:sp>
        <p:nvSpPr>
          <p:cNvPr id="9" name="AutoShape 3"/>
          <p:cNvSpPr/>
          <p:nvPr>
            <p:custDataLst>
              <p:tags r:id="rId7"/>
            </p:custDataLst>
          </p:nvPr>
        </p:nvSpPr>
        <p:spPr bwMode="auto">
          <a:xfrm>
            <a:off x="1940465" y="2047920"/>
            <a:ext cx="1898665" cy="1677044"/>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noFill/>
          <a:ln>
            <a:noFill/>
          </a:ln>
        </p:spPr>
        <p:txBody>
          <a:bodyPr lIns="0" tIns="252000" rIns="0" bIns="0" anchor="ctr">
            <a:normAutofit/>
          </a:bodyPr>
          <a:lstStyle/>
          <a:p>
            <a:pPr algn="ctr"/>
            <a:r>
              <a:rPr lang="en-US" sz="2800" b="1" smtClean="0">
                <a:solidFill>
                  <a:schemeClr val="bg1"/>
                </a:solidFill>
                <a:latin typeface="+mj-lt"/>
                <a:ea typeface="+mj-ea"/>
                <a:cs typeface="+mj-cs"/>
              </a:rPr>
              <a:t>A</a:t>
            </a:r>
            <a:endParaRPr lang="en-US" sz="2800" b="1" smtClean="0">
              <a:solidFill>
                <a:schemeClr val="bg1"/>
              </a:solidFill>
              <a:latin typeface="+mj-lt"/>
              <a:ea typeface="+mj-ea"/>
              <a:cs typeface="+mj-cs"/>
            </a:endParaRPr>
          </a:p>
        </p:txBody>
      </p:sp>
      <p:sp>
        <p:nvSpPr>
          <p:cNvPr id="10" name="AutoShape 4"/>
          <p:cNvSpPr/>
          <p:nvPr>
            <p:custDataLst>
              <p:tags r:id="rId8"/>
            </p:custDataLst>
          </p:nvPr>
        </p:nvSpPr>
        <p:spPr bwMode="auto">
          <a:xfrm>
            <a:off x="959282" y="3723944"/>
            <a:ext cx="3861030" cy="1701435"/>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B</a:t>
            </a:r>
            <a:endParaRPr lang="en-US" sz="2800" b="1" smtClean="0">
              <a:solidFill>
                <a:schemeClr val="bg1"/>
              </a:solidFill>
              <a:latin typeface="+mj-lt"/>
              <a:ea typeface="+mj-ea"/>
              <a:cs typeface="+mj-cs"/>
            </a:endParaRPr>
          </a:p>
        </p:txBody>
      </p:sp>
      <p:sp>
        <p:nvSpPr>
          <p:cNvPr id="4" name="文本框 3"/>
          <p:cNvSpPr txBox="1"/>
          <p:nvPr>
            <p:custDataLst>
              <p:tags r:id="rId9"/>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1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custDataLst>
              <p:tags r:id="rId1"/>
            </p:custDataLst>
          </p:nvPr>
        </p:nvCxnSpPr>
        <p:spPr>
          <a:xfrm>
            <a:off x="3950909" y="2868462"/>
            <a:ext cx="66207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2"/>
            </p:custDataLst>
          </p:nvPr>
        </p:nvCxnSpPr>
        <p:spPr>
          <a:xfrm>
            <a:off x="4628751" y="4013933"/>
            <a:ext cx="61905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3"/>
            </p:custDataLst>
          </p:nvPr>
        </p:nvCxnSpPr>
        <p:spPr>
          <a:xfrm>
            <a:off x="5265840" y="5149887"/>
            <a:ext cx="56677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AutoShape 3"/>
          <p:cNvSpPr/>
          <p:nvPr>
            <p:custDataLst>
              <p:tags r:id="rId4"/>
            </p:custDataLst>
          </p:nvPr>
        </p:nvSpPr>
        <p:spPr bwMode="auto">
          <a:xfrm>
            <a:off x="2622856" y="1740067"/>
            <a:ext cx="1280220" cy="1130786"/>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360000" rIns="0" bIns="0" anchor="ctr"/>
          <a:lstStyle/>
          <a:p>
            <a:pPr algn="ctr"/>
            <a:endParaRPr lang="en-US" sz="2800" b="1" dirty="0">
              <a:solidFill>
                <a:schemeClr val="bg1"/>
              </a:solidFill>
            </a:endParaRPr>
          </a:p>
        </p:txBody>
      </p:sp>
      <p:sp>
        <p:nvSpPr>
          <p:cNvPr id="16" name="AutoShape 4"/>
          <p:cNvSpPr/>
          <p:nvPr>
            <p:custDataLst>
              <p:tags r:id="rId5"/>
            </p:custDataLst>
          </p:nvPr>
        </p:nvSpPr>
        <p:spPr bwMode="auto">
          <a:xfrm>
            <a:off x="1961691" y="2894496"/>
            <a:ext cx="2603394" cy="1147233"/>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solidFill>
            <a:schemeClr val="accent2"/>
          </a:solidFill>
          <a:ln>
            <a:noFill/>
          </a:ln>
        </p:spPr>
        <p:txBody>
          <a:bodyPr lIns="0" tIns="0" rIns="0" bIns="0" anchor="ctr"/>
          <a:lstStyle/>
          <a:p>
            <a:pPr algn="ctr"/>
            <a:endParaRPr lang="en-US" sz="2800" b="1" dirty="0">
              <a:solidFill>
                <a:schemeClr val="bg1"/>
              </a:solidFill>
            </a:endParaRPr>
          </a:p>
        </p:txBody>
      </p:sp>
      <p:sp>
        <p:nvSpPr>
          <p:cNvPr id="17" name="AutoShape 5"/>
          <p:cNvSpPr/>
          <p:nvPr>
            <p:custDataLst>
              <p:tags r:id="rId6"/>
            </p:custDataLst>
          </p:nvPr>
        </p:nvSpPr>
        <p:spPr bwMode="auto">
          <a:xfrm>
            <a:off x="1306420" y="4064347"/>
            <a:ext cx="3914776" cy="1141066"/>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solidFill>
            <a:schemeClr val="accent3"/>
          </a:solidFill>
          <a:ln>
            <a:noFill/>
          </a:ln>
        </p:spPr>
        <p:txBody>
          <a:bodyPr lIns="0" tIns="0" rIns="0" bIns="0" anchor="ctr"/>
          <a:lstStyle/>
          <a:p>
            <a:pPr algn="ctr"/>
            <a:endParaRPr lang="en-US" sz="2800" b="1" dirty="0">
              <a:solidFill>
                <a:schemeClr val="bg1"/>
              </a:solidFill>
            </a:endParaRPr>
          </a:p>
        </p:txBody>
      </p:sp>
      <p:sp>
        <p:nvSpPr>
          <p:cNvPr id="21" name="MH_Text_1"/>
          <p:cNvSpPr txBox="1">
            <a:spLocks noChangeArrowheads="1"/>
          </p:cNvSpPr>
          <p:nvPr>
            <p:custDataLst>
              <p:tags r:id="rId7"/>
            </p:custDataLst>
          </p:nvPr>
        </p:nvSpPr>
        <p:spPr bwMode="auto">
          <a:xfrm>
            <a:off x="4046156" y="1900284"/>
            <a:ext cx="6525471" cy="9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sp>
        <p:nvSpPr>
          <p:cNvPr id="22" name="MH_Text_1"/>
          <p:cNvSpPr txBox="1">
            <a:spLocks noChangeArrowheads="1"/>
          </p:cNvSpPr>
          <p:nvPr>
            <p:custDataLst>
              <p:tags r:id="rId8"/>
            </p:custDataLst>
          </p:nvPr>
        </p:nvSpPr>
        <p:spPr bwMode="auto">
          <a:xfrm>
            <a:off x="4659045" y="3045755"/>
            <a:ext cx="6190262" cy="9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sp>
        <p:nvSpPr>
          <p:cNvPr id="23" name="MH_Text_1"/>
          <p:cNvSpPr txBox="1">
            <a:spLocks noChangeArrowheads="1"/>
          </p:cNvSpPr>
          <p:nvPr>
            <p:custDataLst>
              <p:tags r:id="rId9"/>
            </p:custDataLst>
          </p:nvPr>
        </p:nvSpPr>
        <p:spPr bwMode="auto">
          <a:xfrm>
            <a:off x="5229893" y="4170409"/>
            <a:ext cx="5703685" cy="9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sp>
        <p:nvSpPr>
          <p:cNvPr id="12" name="AutoShape 3"/>
          <p:cNvSpPr/>
          <p:nvPr>
            <p:custDataLst>
              <p:tags r:id="rId10"/>
            </p:custDataLst>
          </p:nvPr>
        </p:nvSpPr>
        <p:spPr bwMode="auto">
          <a:xfrm>
            <a:off x="2622856" y="1744460"/>
            <a:ext cx="1254678" cy="1108226"/>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noFill/>
          <a:ln>
            <a:noFill/>
          </a:ln>
        </p:spPr>
        <p:txBody>
          <a:bodyPr lIns="0" tIns="252000" rIns="0" bIns="0" anchor="ctr">
            <a:normAutofit/>
          </a:bodyPr>
          <a:lstStyle/>
          <a:p>
            <a:pPr algn="ctr"/>
            <a:r>
              <a:rPr lang="en-US" sz="2800" b="1" smtClean="0">
                <a:solidFill>
                  <a:schemeClr val="bg1"/>
                </a:solidFill>
                <a:latin typeface="+mj-lt"/>
                <a:ea typeface="+mj-ea"/>
                <a:cs typeface="+mj-cs"/>
              </a:rPr>
              <a:t>A</a:t>
            </a:r>
            <a:endParaRPr lang="en-US" sz="2800" b="1" smtClean="0">
              <a:solidFill>
                <a:schemeClr val="bg1"/>
              </a:solidFill>
              <a:latin typeface="+mj-lt"/>
              <a:ea typeface="+mj-ea"/>
              <a:cs typeface="+mj-cs"/>
            </a:endParaRPr>
          </a:p>
        </p:txBody>
      </p:sp>
      <p:sp>
        <p:nvSpPr>
          <p:cNvPr id="18" name="AutoShape 4"/>
          <p:cNvSpPr/>
          <p:nvPr>
            <p:custDataLst>
              <p:tags r:id="rId11"/>
            </p:custDataLst>
          </p:nvPr>
        </p:nvSpPr>
        <p:spPr bwMode="auto">
          <a:xfrm>
            <a:off x="1987241" y="2914253"/>
            <a:ext cx="2551450" cy="112434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B</a:t>
            </a:r>
            <a:endParaRPr lang="en-US" sz="2800" b="1" smtClean="0">
              <a:solidFill>
                <a:schemeClr val="bg1"/>
              </a:solidFill>
              <a:latin typeface="+mj-lt"/>
              <a:ea typeface="+mj-ea"/>
              <a:cs typeface="+mj-cs"/>
            </a:endParaRPr>
          </a:p>
        </p:txBody>
      </p:sp>
      <p:sp>
        <p:nvSpPr>
          <p:cNvPr id="19" name="AutoShape 5"/>
          <p:cNvSpPr/>
          <p:nvPr>
            <p:custDataLst>
              <p:tags r:id="rId12"/>
            </p:custDataLst>
          </p:nvPr>
        </p:nvSpPr>
        <p:spPr bwMode="auto">
          <a:xfrm>
            <a:off x="1344631" y="4083918"/>
            <a:ext cx="3836670" cy="1118300"/>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C</a:t>
            </a:r>
            <a:endParaRPr lang="en-US" sz="2800" b="1" smtClean="0">
              <a:solidFill>
                <a:schemeClr val="bg1"/>
              </a:solidFill>
              <a:latin typeface="+mj-lt"/>
              <a:ea typeface="+mj-ea"/>
              <a:cs typeface="+mj-cs"/>
            </a:endParaRPr>
          </a:p>
        </p:txBody>
      </p:sp>
      <p:sp>
        <p:nvSpPr>
          <p:cNvPr id="5" name="文本框 4"/>
          <p:cNvSpPr txBox="1"/>
          <p:nvPr>
            <p:custDataLst>
              <p:tags r:id="rId13"/>
            </p:custDataLst>
          </p:nvPr>
        </p:nvSpPr>
        <p:spPr>
          <a:xfrm>
            <a:off x="520699" y="72805"/>
            <a:ext cx="11036302" cy="638630"/>
          </a:xfrm>
          <a:prstGeom prst="rect">
            <a:avLst/>
          </a:prstGeom>
        </p:spPr>
        <p:txBody>
          <a:bodyPr vert="horz" lIns="91440" tIns="45720" rIns="91440" bIns="45720" rtlCol="0" anchor="ctr">
            <a:normAutofit/>
          </a:bodyPr>
          <a:lstStyle>
            <a:defPPr>
              <a:defRPr lang="zh-CN"/>
            </a:defPPr>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1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custDataLst>
              <p:tags r:id="rId1"/>
            </p:custDataLst>
          </p:nvPr>
        </p:nvSpPr>
        <p:spPr bwMode="auto">
          <a:xfrm>
            <a:off x="2731825" y="1841667"/>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252000" rIns="0" bIns="0" anchor="ctr"/>
          <a:lstStyle/>
          <a:p>
            <a:pPr algn="ctr"/>
            <a:endParaRPr lang="en-US" sz="2800" b="1" dirty="0">
              <a:solidFill>
                <a:schemeClr val="bg1"/>
              </a:solidFill>
            </a:endParaRPr>
          </a:p>
        </p:txBody>
      </p:sp>
      <p:sp>
        <p:nvSpPr>
          <p:cNvPr id="4" name="AutoShape 4"/>
          <p:cNvSpPr/>
          <p:nvPr>
            <p:custDataLst>
              <p:tags r:id="rId2"/>
            </p:custDataLst>
          </p:nvPr>
        </p:nvSpPr>
        <p:spPr bwMode="auto">
          <a:xfrm>
            <a:off x="2250273" y="2682482"/>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solidFill>
            <a:schemeClr val="accent2"/>
          </a:solidFill>
          <a:ln>
            <a:noFill/>
          </a:ln>
        </p:spPr>
        <p:txBody>
          <a:bodyPr lIns="0" tIns="0" rIns="0" bIns="0" anchor="ctr">
            <a:normAutofit/>
          </a:bodyPr>
          <a:lstStyle/>
          <a:p>
            <a:pPr algn="ctr"/>
            <a:endParaRPr lang="en-US" sz="2800" b="1" dirty="0">
              <a:solidFill>
                <a:schemeClr val="bg1"/>
              </a:solidFill>
            </a:endParaRPr>
          </a:p>
        </p:txBody>
      </p:sp>
      <p:sp>
        <p:nvSpPr>
          <p:cNvPr id="5" name="AutoShape 5"/>
          <p:cNvSpPr/>
          <p:nvPr>
            <p:custDataLst>
              <p:tags r:id="rId3"/>
            </p:custDataLst>
          </p:nvPr>
        </p:nvSpPr>
        <p:spPr bwMode="auto">
          <a:xfrm>
            <a:off x="1773014" y="3534529"/>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solidFill>
            <a:schemeClr val="accent3"/>
          </a:solidFill>
          <a:ln>
            <a:noFill/>
          </a:ln>
        </p:spPr>
        <p:txBody>
          <a:bodyPr lIns="0" tIns="0" rIns="0" bIns="0" anchor="ctr"/>
          <a:lstStyle/>
          <a:p>
            <a:pPr algn="ctr"/>
            <a:endParaRPr lang="en-US" sz="2800" b="1" dirty="0">
              <a:solidFill>
                <a:schemeClr val="bg1"/>
              </a:solidFill>
            </a:endParaRPr>
          </a:p>
        </p:txBody>
      </p:sp>
      <p:sp>
        <p:nvSpPr>
          <p:cNvPr id="6" name="AutoShape 6"/>
          <p:cNvSpPr/>
          <p:nvPr>
            <p:custDataLst>
              <p:tags r:id="rId4"/>
            </p:custDataLst>
          </p:nvPr>
        </p:nvSpPr>
        <p:spPr bwMode="auto">
          <a:xfrm>
            <a:off x="1291462" y="4386575"/>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solidFill>
            <a:schemeClr val="accent4"/>
          </a:solidFill>
          <a:ln>
            <a:noFill/>
          </a:ln>
        </p:spPr>
        <p:txBody>
          <a:bodyPr lIns="0" tIns="0" rIns="0" bIns="0" anchor="ctr"/>
          <a:lstStyle/>
          <a:p>
            <a:pPr algn="ctr"/>
            <a:endParaRPr lang="en-US" sz="2800" b="1" dirty="0">
              <a:solidFill>
                <a:schemeClr val="bg1"/>
              </a:solidFill>
            </a:endParaRPr>
          </a:p>
        </p:txBody>
      </p:sp>
      <p:cxnSp>
        <p:nvCxnSpPr>
          <p:cNvPr id="7" name="直接连接符 6"/>
          <p:cNvCxnSpPr/>
          <p:nvPr>
            <p:custDataLst>
              <p:tags r:id="rId5"/>
            </p:custDataLst>
          </p:nvPr>
        </p:nvCxnSpPr>
        <p:spPr>
          <a:xfrm>
            <a:off x="3830259" y="2665262"/>
            <a:ext cx="57328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MH_Text_1"/>
          <p:cNvSpPr txBox="1">
            <a:spLocks noChangeArrowheads="1"/>
          </p:cNvSpPr>
          <p:nvPr>
            <p:custDataLst>
              <p:tags r:id="rId6"/>
            </p:custDataLst>
          </p:nvPr>
        </p:nvSpPr>
        <p:spPr bwMode="auto">
          <a:xfrm>
            <a:off x="3830257" y="1992827"/>
            <a:ext cx="5732843" cy="67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25" name="直接连接符 24"/>
          <p:cNvCxnSpPr/>
          <p:nvPr>
            <p:custDataLst>
              <p:tags r:id="rId7"/>
            </p:custDataLst>
          </p:nvPr>
        </p:nvCxnSpPr>
        <p:spPr>
          <a:xfrm>
            <a:off x="4313392" y="3512288"/>
            <a:ext cx="57328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MH_Text_1"/>
          <p:cNvSpPr txBox="1">
            <a:spLocks noChangeArrowheads="1"/>
          </p:cNvSpPr>
          <p:nvPr>
            <p:custDataLst>
              <p:tags r:id="rId8"/>
            </p:custDataLst>
          </p:nvPr>
        </p:nvSpPr>
        <p:spPr bwMode="auto">
          <a:xfrm>
            <a:off x="4313390" y="2839853"/>
            <a:ext cx="5732843" cy="67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28" name="直接连接符 27"/>
          <p:cNvCxnSpPr/>
          <p:nvPr>
            <p:custDataLst>
              <p:tags r:id="rId9"/>
            </p:custDataLst>
          </p:nvPr>
        </p:nvCxnSpPr>
        <p:spPr>
          <a:xfrm>
            <a:off x="4796525" y="4359314"/>
            <a:ext cx="57328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MH_Text_1"/>
          <p:cNvSpPr txBox="1">
            <a:spLocks noChangeArrowheads="1"/>
          </p:cNvSpPr>
          <p:nvPr>
            <p:custDataLst>
              <p:tags r:id="rId10"/>
            </p:custDataLst>
          </p:nvPr>
        </p:nvSpPr>
        <p:spPr bwMode="auto">
          <a:xfrm>
            <a:off x="4796523" y="3686879"/>
            <a:ext cx="5732843" cy="67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31" name="直接连接符 30"/>
          <p:cNvCxnSpPr/>
          <p:nvPr>
            <p:custDataLst>
              <p:tags r:id="rId11"/>
            </p:custDataLst>
          </p:nvPr>
        </p:nvCxnSpPr>
        <p:spPr>
          <a:xfrm>
            <a:off x="5279658" y="5206340"/>
            <a:ext cx="57328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MH_Text_1"/>
          <p:cNvSpPr txBox="1">
            <a:spLocks noChangeArrowheads="1"/>
          </p:cNvSpPr>
          <p:nvPr>
            <p:custDataLst>
              <p:tags r:id="rId12"/>
            </p:custDataLst>
          </p:nvPr>
        </p:nvSpPr>
        <p:spPr bwMode="auto">
          <a:xfrm>
            <a:off x="5279656" y="4533905"/>
            <a:ext cx="5732843" cy="67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sp>
        <p:nvSpPr>
          <p:cNvPr id="16" name="AutoShape 3"/>
          <p:cNvSpPr/>
          <p:nvPr>
            <p:custDataLst>
              <p:tags r:id="rId13"/>
            </p:custDataLst>
          </p:nvPr>
        </p:nvSpPr>
        <p:spPr bwMode="auto">
          <a:xfrm>
            <a:off x="2731825" y="1835469"/>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noFill/>
          <a:ln>
            <a:noFill/>
          </a:ln>
        </p:spPr>
        <p:txBody>
          <a:bodyPr lIns="0" tIns="252000" rIns="0" bIns="0" anchor="ctr">
            <a:normAutofit/>
          </a:bodyPr>
          <a:lstStyle/>
          <a:p>
            <a:pPr algn="ctr"/>
            <a:r>
              <a:rPr lang="en-US" sz="2800" b="1" smtClean="0">
                <a:solidFill>
                  <a:schemeClr val="bg1"/>
                </a:solidFill>
                <a:latin typeface="+mj-lt"/>
                <a:ea typeface="+mj-ea"/>
                <a:cs typeface="+mj-cs"/>
              </a:rPr>
              <a:t>A</a:t>
            </a:r>
            <a:endParaRPr lang="en-US" sz="2800" b="1" smtClean="0">
              <a:solidFill>
                <a:schemeClr val="bg1"/>
              </a:solidFill>
              <a:latin typeface="+mj-lt"/>
              <a:ea typeface="+mj-ea"/>
              <a:cs typeface="+mj-cs"/>
            </a:endParaRPr>
          </a:p>
        </p:txBody>
      </p:sp>
      <p:sp>
        <p:nvSpPr>
          <p:cNvPr id="17" name="AutoShape 4"/>
          <p:cNvSpPr/>
          <p:nvPr>
            <p:custDataLst>
              <p:tags r:id="rId14"/>
            </p:custDataLst>
          </p:nvPr>
        </p:nvSpPr>
        <p:spPr bwMode="auto">
          <a:xfrm>
            <a:off x="2249965" y="2707308"/>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B</a:t>
            </a:r>
            <a:endParaRPr lang="en-US" sz="2800" b="1" smtClean="0">
              <a:solidFill>
                <a:schemeClr val="bg1"/>
              </a:solidFill>
              <a:latin typeface="+mj-lt"/>
              <a:ea typeface="+mj-ea"/>
              <a:cs typeface="+mj-cs"/>
            </a:endParaRPr>
          </a:p>
        </p:txBody>
      </p:sp>
      <p:sp>
        <p:nvSpPr>
          <p:cNvPr id="18" name="AutoShape 5"/>
          <p:cNvSpPr/>
          <p:nvPr>
            <p:custDataLst>
              <p:tags r:id="rId15"/>
            </p:custDataLst>
          </p:nvPr>
        </p:nvSpPr>
        <p:spPr bwMode="auto">
          <a:xfrm>
            <a:off x="1772399" y="3559355"/>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C</a:t>
            </a:r>
            <a:endParaRPr lang="en-US" sz="2800" b="1" smtClean="0">
              <a:solidFill>
                <a:schemeClr val="bg1"/>
              </a:solidFill>
              <a:latin typeface="+mj-lt"/>
              <a:ea typeface="+mj-ea"/>
              <a:cs typeface="+mj-cs"/>
            </a:endParaRPr>
          </a:p>
        </p:txBody>
      </p:sp>
      <p:sp>
        <p:nvSpPr>
          <p:cNvPr id="19" name="AutoShape 6"/>
          <p:cNvSpPr/>
          <p:nvPr>
            <p:custDataLst>
              <p:tags r:id="rId16"/>
            </p:custDataLst>
          </p:nvPr>
        </p:nvSpPr>
        <p:spPr bwMode="auto">
          <a:xfrm>
            <a:off x="1287778" y="4411401"/>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D</a:t>
            </a:r>
            <a:endParaRPr lang="en-US" sz="2800" b="1" smtClean="0">
              <a:solidFill>
                <a:schemeClr val="bg1"/>
              </a:solidFill>
              <a:latin typeface="+mj-lt"/>
              <a:ea typeface="+mj-ea"/>
              <a:cs typeface="+mj-cs"/>
            </a:endParaRPr>
          </a:p>
        </p:txBody>
      </p:sp>
      <p:sp>
        <p:nvSpPr>
          <p:cNvPr id="9" name="文本框 8"/>
          <p:cNvSpPr txBox="1"/>
          <p:nvPr>
            <p:custDataLst>
              <p:tags r:id="rId17"/>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en-US" altLang="zh-CN" smtClean="0"/>
              <a:t>LOREM IPSUM DOLOR LOREM </a:t>
            </a:r>
            <a:endParaRPr lang="zh-CN" altLang="en-US" dirty="0"/>
          </a:p>
        </p:txBody>
      </p:sp>
    </p:spTree>
    <p:custDataLst>
      <p:tags r:id="rId1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custDataLst>
              <p:tags r:id="rId1"/>
            </p:custDataLst>
          </p:nvPr>
        </p:nvSpPr>
        <p:spPr bwMode="auto">
          <a:xfrm>
            <a:off x="2420675" y="1498767"/>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252000" rIns="0" bIns="0" anchor="ctr"/>
          <a:lstStyle/>
          <a:p>
            <a:pPr algn="ctr"/>
            <a:endParaRPr lang="en-US" sz="2800" b="1" dirty="0">
              <a:solidFill>
                <a:schemeClr val="bg1"/>
              </a:solidFill>
            </a:endParaRPr>
          </a:p>
        </p:txBody>
      </p:sp>
      <p:sp>
        <p:nvSpPr>
          <p:cNvPr id="4" name="AutoShape 4"/>
          <p:cNvSpPr/>
          <p:nvPr>
            <p:custDataLst>
              <p:tags r:id="rId2"/>
            </p:custDataLst>
          </p:nvPr>
        </p:nvSpPr>
        <p:spPr bwMode="auto">
          <a:xfrm>
            <a:off x="1939123" y="2339582"/>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solidFill>
            <a:schemeClr val="accent2"/>
          </a:solidFill>
          <a:ln>
            <a:noFill/>
          </a:ln>
        </p:spPr>
        <p:txBody>
          <a:bodyPr lIns="0" tIns="0" rIns="0" bIns="0" anchor="ctr"/>
          <a:lstStyle/>
          <a:p>
            <a:pPr algn="ctr"/>
            <a:endParaRPr lang="en-US" sz="2800" b="1" dirty="0">
              <a:solidFill>
                <a:schemeClr val="bg1"/>
              </a:solidFill>
            </a:endParaRPr>
          </a:p>
        </p:txBody>
      </p:sp>
      <p:sp>
        <p:nvSpPr>
          <p:cNvPr id="5" name="AutoShape 5"/>
          <p:cNvSpPr/>
          <p:nvPr>
            <p:custDataLst>
              <p:tags r:id="rId3"/>
            </p:custDataLst>
          </p:nvPr>
        </p:nvSpPr>
        <p:spPr bwMode="auto">
          <a:xfrm>
            <a:off x="1461864" y="3191629"/>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solidFill>
            <a:schemeClr val="accent3"/>
          </a:solidFill>
          <a:ln>
            <a:noFill/>
          </a:ln>
        </p:spPr>
        <p:txBody>
          <a:bodyPr lIns="0" tIns="0" rIns="0" bIns="0" anchor="ctr"/>
          <a:lstStyle/>
          <a:p>
            <a:pPr algn="ctr"/>
            <a:endParaRPr lang="en-US" sz="2800" b="1" dirty="0">
              <a:solidFill>
                <a:schemeClr val="bg1"/>
              </a:solidFill>
            </a:endParaRPr>
          </a:p>
        </p:txBody>
      </p:sp>
      <p:sp>
        <p:nvSpPr>
          <p:cNvPr id="6" name="AutoShape 6"/>
          <p:cNvSpPr/>
          <p:nvPr>
            <p:custDataLst>
              <p:tags r:id="rId4"/>
            </p:custDataLst>
          </p:nvPr>
        </p:nvSpPr>
        <p:spPr bwMode="auto">
          <a:xfrm>
            <a:off x="980312" y="4043675"/>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solidFill>
            <a:schemeClr val="accent4"/>
          </a:solidFill>
          <a:ln>
            <a:noFill/>
          </a:ln>
        </p:spPr>
        <p:txBody>
          <a:bodyPr lIns="0" tIns="0" rIns="0" bIns="0" anchor="ctr"/>
          <a:lstStyle/>
          <a:p>
            <a:pPr algn="ctr"/>
            <a:endParaRPr lang="en-US" sz="2800" b="1" dirty="0">
              <a:solidFill>
                <a:schemeClr val="bg1"/>
              </a:solidFill>
            </a:endParaRPr>
          </a:p>
        </p:txBody>
      </p:sp>
      <p:sp>
        <p:nvSpPr>
          <p:cNvPr id="7" name="AutoShape 7"/>
          <p:cNvSpPr/>
          <p:nvPr>
            <p:custDataLst>
              <p:tags r:id="rId5"/>
            </p:custDataLst>
          </p:nvPr>
        </p:nvSpPr>
        <p:spPr bwMode="auto">
          <a:xfrm>
            <a:off x="528818" y="4896470"/>
            <a:ext cx="472105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21600"/>
                </a:moveTo>
                <a:lnTo>
                  <a:pt x="10783" y="21600"/>
                </a:lnTo>
                <a:lnTo>
                  <a:pt x="10817" y="21600"/>
                </a:lnTo>
                <a:lnTo>
                  <a:pt x="21600" y="21600"/>
                </a:lnTo>
                <a:lnTo>
                  <a:pt x="19540" y="0"/>
                </a:lnTo>
                <a:lnTo>
                  <a:pt x="2060" y="0"/>
                </a:lnTo>
                <a:cubicBezTo>
                  <a:pt x="2060" y="0"/>
                  <a:pt x="0" y="21600"/>
                  <a:pt x="0" y="21600"/>
                </a:cubicBezTo>
                <a:close/>
                <a:moveTo>
                  <a:pt x="0" y="21600"/>
                </a:moveTo>
              </a:path>
            </a:pathLst>
          </a:custGeom>
          <a:solidFill>
            <a:schemeClr val="accent5"/>
          </a:solidFill>
          <a:ln>
            <a:noFill/>
          </a:ln>
        </p:spPr>
        <p:txBody>
          <a:bodyPr lIns="0" tIns="0" rIns="0" bIns="0" anchor="ctr"/>
          <a:lstStyle/>
          <a:p>
            <a:pPr algn="ctr"/>
            <a:endParaRPr lang="en-US" sz="2800" b="1" dirty="0">
              <a:solidFill>
                <a:schemeClr val="bg1"/>
              </a:solidFill>
            </a:endParaRPr>
          </a:p>
        </p:txBody>
      </p:sp>
      <p:cxnSp>
        <p:nvCxnSpPr>
          <p:cNvPr id="8" name="直接连接符 7"/>
          <p:cNvCxnSpPr/>
          <p:nvPr>
            <p:custDataLst>
              <p:tags r:id="rId6"/>
            </p:custDataLst>
          </p:nvPr>
        </p:nvCxnSpPr>
        <p:spPr>
          <a:xfrm>
            <a:off x="3519109" y="2296962"/>
            <a:ext cx="60693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MH_Text_1"/>
          <p:cNvSpPr txBox="1">
            <a:spLocks noChangeArrowheads="1"/>
          </p:cNvSpPr>
          <p:nvPr>
            <p:custDataLst>
              <p:tags r:id="rId7"/>
            </p:custDataLst>
          </p:nvPr>
        </p:nvSpPr>
        <p:spPr bwMode="auto">
          <a:xfrm>
            <a:off x="3519107" y="1622074"/>
            <a:ext cx="6069392" cy="6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25" name="直接连接符 24"/>
          <p:cNvCxnSpPr/>
          <p:nvPr>
            <p:custDataLst>
              <p:tags r:id="rId8"/>
            </p:custDataLst>
          </p:nvPr>
        </p:nvCxnSpPr>
        <p:spPr>
          <a:xfrm>
            <a:off x="3989009" y="3143940"/>
            <a:ext cx="60693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MH_Text_1"/>
          <p:cNvSpPr txBox="1">
            <a:spLocks noChangeArrowheads="1"/>
          </p:cNvSpPr>
          <p:nvPr>
            <p:custDataLst>
              <p:tags r:id="rId9"/>
            </p:custDataLst>
          </p:nvPr>
        </p:nvSpPr>
        <p:spPr bwMode="auto">
          <a:xfrm>
            <a:off x="3989007" y="2469052"/>
            <a:ext cx="6069392" cy="6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28" name="直接连接符 27"/>
          <p:cNvCxnSpPr/>
          <p:nvPr>
            <p:custDataLst>
              <p:tags r:id="rId10"/>
            </p:custDataLst>
          </p:nvPr>
        </p:nvCxnSpPr>
        <p:spPr>
          <a:xfrm>
            <a:off x="4458909" y="3990918"/>
            <a:ext cx="60693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MH_Text_1"/>
          <p:cNvSpPr txBox="1">
            <a:spLocks noChangeArrowheads="1"/>
          </p:cNvSpPr>
          <p:nvPr>
            <p:custDataLst>
              <p:tags r:id="rId11"/>
            </p:custDataLst>
          </p:nvPr>
        </p:nvSpPr>
        <p:spPr bwMode="auto">
          <a:xfrm>
            <a:off x="4458907" y="3316030"/>
            <a:ext cx="6069392" cy="6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31" name="直接连接符 30"/>
          <p:cNvCxnSpPr/>
          <p:nvPr>
            <p:custDataLst>
              <p:tags r:id="rId12"/>
            </p:custDataLst>
          </p:nvPr>
        </p:nvCxnSpPr>
        <p:spPr>
          <a:xfrm>
            <a:off x="4928809" y="4837896"/>
            <a:ext cx="60693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MH_Text_1"/>
          <p:cNvSpPr txBox="1">
            <a:spLocks noChangeArrowheads="1"/>
          </p:cNvSpPr>
          <p:nvPr>
            <p:custDataLst>
              <p:tags r:id="rId13"/>
            </p:custDataLst>
          </p:nvPr>
        </p:nvSpPr>
        <p:spPr bwMode="auto">
          <a:xfrm>
            <a:off x="4928807" y="4163008"/>
            <a:ext cx="6069392" cy="6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cxnSp>
        <p:nvCxnSpPr>
          <p:cNvPr id="34" name="直接连接符 33"/>
          <p:cNvCxnSpPr/>
          <p:nvPr>
            <p:custDataLst>
              <p:tags r:id="rId14"/>
            </p:custDataLst>
          </p:nvPr>
        </p:nvCxnSpPr>
        <p:spPr>
          <a:xfrm>
            <a:off x="5398709" y="5684875"/>
            <a:ext cx="60693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MH_Text_1"/>
          <p:cNvSpPr txBox="1">
            <a:spLocks noChangeArrowheads="1"/>
          </p:cNvSpPr>
          <p:nvPr>
            <p:custDataLst>
              <p:tags r:id="rId15"/>
            </p:custDataLst>
          </p:nvPr>
        </p:nvSpPr>
        <p:spPr bwMode="auto">
          <a:xfrm>
            <a:off x="5398707" y="5009987"/>
            <a:ext cx="6069392" cy="6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adipisicin</a:t>
            </a:r>
            <a:endParaRPr lang="en-US" altLang="zh-CN" dirty="0">
              <a:latin typeface="+mn-lt"/>
              <a:ea typeface="+mn-ea"/>
              <a:sym typeface="Arial" panose="020B0604020202020204" pitchFamily="34" charset="0"/>
            </a:endParaRPr>
          </a:p>
        </p:txBody>
      </p:sp>
      <p:sp>
        <p:nvSpPr>
          <p:cNvPr id="23" name="AutoShape 3"/>
          <p:cNvSpPr/>
          <p:nvPr>
            <p:custDataLst>
              <p:tags r:id="rId16"/>
            </p:custDataLst>
          </p:nvPr>
        </p:nvSpPr>
        <p:spPr bwMode="auto">
          <a:xfrm>
            <a:off x="2420675" y="1475907"/>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noFill/>
          <a:ln>
            <a:noFill/>
          </a:ln>
        </p:spPr>
        <p:txBody>
          <a:bodyPr lIns="0" tIns="252000" rIns="0" bIns="0" anchor="ctr">
            <a:normAutofit/>
          </a:bodyPr>
          <a:lstStyle/>
          <a:p>
            <a:pPr algn="ctr"/>
            <a:r>
              <a:rPr lang="en-US" sz="2800" b="1" smtClean="0">
                <a:solidFill>
                  <a:schemeClr val="bg1"/>
                </a:solidFill>
                <a:latin typeface="+mj-lt"/>
                <a:ea typeface="+mj-ea"/>
                <a:cs typeface="+mj-cs"/>
              </a:rPr>
              <a:t>A</a:t>
            </a:r>
            <a:endParaRPr lang="en-US" sz="2800" b="1" smtClean="0">
              <a:solidFill>
                <a:schemeClr val="bg1"/>
              </a:solidFill>
              <a:latin typeface="+mj-lt"/>
              <a:ea typeface="+mj-ea"/>
              <a:cs typeface="+mj-cs"/>
            </a:endParaRPr>
          </a:p>
        </p:txBody>
      </p:sp>
      <p:sp>
        <p:nvSpPr>
          <p:cNvPr id="24" name="AutoShape 4"/>
          <p:cNvSpPr/>
          <p:nvPr>
            <p:custDataLst>
              <p:tags r:id="rId17"/>
            </p:custDataLst>
          </p:nvPr>
        </p:nvSpPr>
        <p:spPr bwMode="auto">
          <a:xfrm>
            <a:off x="1938815" y="2347746"/>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B</a:t>
            </a:r>
            <a:endParaRPr lang="en-US" sz="2800" b="1" smtClean="0">
              <a:solidFill>
                <a:schemeClr val="bg1"/>
              </a:solidFill>
              <a:latin typeface="+mj-lt"/>
              <a:ea typeface="+mj-ea"/>
              <a:cs typeface="+mj-cs"/>
            </a:endParaRPr>
          </a:p>
        </p:txBody>
      </p:sp>
      <p:sp>
        <p:nvSpPr>
          <p:cNvPr id="27" name="AutoShape 5"/>
          <p:cNvSpPr/>
          <p:nvPr>
            <p:custDataLst>
              <p:tags r:id="rId18"/>
            </p:custDataLst>
          </p:nvPr>
        </p:nvSpPr>
        <p:spPr bwMode="auto">
          <a:xfrm>
            <a:off x="1461249" y="3199793"/>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C</a:t>
            </a:r>
            <a:endParaRPr lang="en-US" sz="2800" b="1" smtClean="0">
              <a:solidFill>
                <a:schemeClr val="bg1"/>
              </a:solidFill>
              <a:latin typeface="+mj-lt"/>
              <a:ea typeface="+mj-ea"/>
              <a:cs typeface="+mj-cs"/>
            </a:endParaRPr>
          </a:p>
        </p:txBody>
      </p:sp>
      <p:sp>
        <p:nvSpPr>
          <p:cNvPr id="30" name="AutoShape 6"/>
          <p:cNvSpPr/>
          <p:nvPr>
            <p:custDataLst>
              <p:tags r:id="rId19"/>
            </p:custDataLst>
          </p:nvPr>
        </p:nvSpPr>
        <p:spPr bwMode="auto">
          <a:xfrm>
            <a:off x="976628" y="4051839"/>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D</a:t>
            </a:r>
            <a:endParaRPr lang="en-US" sz="2800" b="1" smtClean="0">
              <a:solidFill>
                <a:schemeClr val="bg1"/>
              </a:solidFill>
              <a:latin typeface="+mj-lt"/>
              <a:ea typeface="+mj-ea"/>
              <a:cs typeface="+mj-cs"/>
            </a:endParaRPr>
          </a:p>
        </p:txBody>
      </p:sp>
      <p:sp>
        <p:nvSpPr>
          <p:cNvPr id="33" name="AutoShape 7"/>
          <p:cNvSpPr/>
          <p:nvPr>
            <p:custDataLst>
              <p:tags r:id="rId20"/>
            </p:custDataLst>
          </p:nvPr>
        </p:nvSpPr>
        <p:spPr bwMode="auto">
          <a:xfrm>
            <a:off x="526361" y="4904634"/>
            <a:ext cx="472105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21600"/>
                </a:moveTo>
                <a:lnTo>
                  <a:pt x="10783" y="21600"/>
                </a:lnTo>
                <a:lnTo>
                  <a:pt x="10817" y="21600"/>
                </a:lnTo>
                <a:lnTo>
                  <a:pt x="21600" y="21600"/>
                </a:lnTo>
                <a:lnTo>
                  <a:pt x="19540" y="0"/>
                </a:lnTo>
                <a:lnTo>
                  <a:pt x="2060" y="0"/>
                </a:lnTo>
                <a:cubicBezTo>
                  <a:pt x="2060" y="0"/>
                  <a:pt x="0" y="21600"/>
                  <a:pt x="0" y="21600"/>
                </a:cubicBezTo>
                <a:close/>
                <a:moveTo>
                  <a:pt x="0" y="21600"/>
                </a:moveTo>
              </a:path>
            </a:pathLst>
          </a:custGeom>
          <a:noFill/>
          <a:ln>
            <a:noFill/>
          </a:ln>
        </p:spPr>
        <p:txBody>
          <a:bodyPr lIns="0" tIns="0" rIns="0" bIns="0" anchor="ctr">
            <a:normAutofit/>
          </a:bodyPr>
          <a:lstStyle/>
          <a:p>
            <a:pPr algn="ctr"/>
            <a:r>
              <a:rPr lang="en-US" sz="2800" b="1" smtClean="0">
                <a:solidFill>
                  <a:schemeClr val="bg1"/>
                </a:solidFill>
                <a:latin typeface="+mj-lt"/>
                <a:ea typeface="+mj-ea"/>
                <a:cs typeface="+mj-cs"/>
              </a:rPr>
              <a:t>E</a:t>
            </a:r>
            <a:endParaRPr lang="en-US" sz="2800" b="1" smtClean="0">
              <a:solidFill>
                <a:schemeClr val="bg1"/>
              </a:solidFill>
              <a:latin typeface="+mj-lt"/>
              <a:ea typeface="+mj-ea"/>
              <a:cs typeface="+mj-cs"/>
            </a:endParaRPr>
          </a:p>
        </p:txBody>
      </p:sp>
      <p:sp>
        <p:nvSpPr>
          <p:cNvPr id="10" name="文本框 9"/>
          <p:cNvSpPr txBox="1"/>
          <p:nvPr>
            <p:custDataLst>
              <p:tags r:id="rId21"/>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2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custDataLst>
              <p:tags r:id="rId1"/>
            </p:custDataLst>
          </p:nvPr>
        </p:nvSpPr>
        <p:spPr bwMode="auto">
          <a:xfrm>
            <a:off x="2674675" y="1130467"/>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solidFill>
            <a:schemeClr val="accent1"/>
          </a:solidFill>
          <a:ln>
            <a:noFill/>
          </a:ln>
        </p:spPr>
        <p:txBody>
          <a:bodyPr lIns="0" tIns="252000" rIns="0" bIns="0" anchor="ctr"/>
          <a:lstStyle/>
          <a:p>
            <a:pPr algn="ctr"/>
            <a:endParaRPr lang="en-US" sz="2800" b="1" dirty="0">
              <a:solidFill>
                <a:schemeClr val="bg1"/>
              </a:solidFill>
            </a:endParaRPr>
          </a:p>
        </p:txBody>
      </p:sp>
      <p:sp>
        <p:nvSpPr>
          <p:cNvPr id="4" name="AutoShape 4"/>
          <p:cNvSpPr/>
          <p:nvPr>
            <p:custDataLst>
              <p:tags r:id="rId2"/>
            </p:custDataLst>
          </p:nvPr>
        </p:nvSpPr>
        <p:spPr bwMode="auto">
          <a:xfrm>
            <a:off x="2193123" y="1971282"/>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solidFill>
            <a:schemeClr val="accent2"/>
          </a:solidFill>
          <a:ln>
            <a:noFill/>
          </a:ln>
        </p:spPr>
        <p:txBody>
          <a:bodyPr lIns="0" tIns="0" rIns="0" bIns="0" anchor="ctr">
            <a:normAutofit/>
          </a:bodyPr>
          <a:lstStyle/>
          <a:p>
            <a:pPr algn="ctr"/>
            <a:endParaRPr lang="en-US" sz="2800" b="1" dirty="0">
              <a:solidFill>
                <a:schemeClr val="bg1"/>
              </a:solidFill>
            </a:endParaRPr>
          </a:p>
        </p:txBody>
      </p:sp>
      <p:sp>
        <p:nvSpPr>
          <p:cNvPr id="5" name="AutoShape 5"/>
          <p:cNvSpPr/>
          <p:nvPr>
            <p:custDataLst>
              <p:tags r:id="rId3"/>
            </p:custDataLst>
          </p:nvPr>
        </p:nvSpPr>
        <p:spPr bwMode="auto">
          <a:xfrm>
            <a:off x="1715864" y="2823329"/>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solidFill>
            <a:schemeClr val="accent3"/>
          </a:solidFill>
          <a:ln>
            <a:noFill/>
          </a:ln>
        </p:spPr>
        <p:txBody>
          <a:bodyPr lIns="0" tIns="0" rIns="0" bIns="0" anchor="ctr">
            <a:normAutofit/>
          </a:bodyPr>
          <a:lstStyle/>
          <a:p>
            <a:pPr algn="ctr"/>
            <a:endParaRPr lang="en-US" sz="2800" b="1" dirty="0">
              <a:solidFill>
                <a:schemeClr val="bg1"/>
              </a:solidFill>
            </a:endParaRPr>
          </a:p>
        </p:txBody>
      </p:sp>
      <p:sp>
        <p:nvSpPr>
          <p:cNvPr id="6" name="AutoShape 6"/>
          <p:cNvSpPr/>
          <p:nvPr>
            <p:custDataLst>
              <p:tags r:id="rId4"/>
            </p:custDataLst>
          </p:nvPr>
        </p:nvSpPr>
        <p:spPr bwMode="auto">
          <a:xfrm>
            <a:off x="1234312" y="3675375"/>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solidFill>
            <a:schemeClr val="accent4"/>
          </a:solidFill>
          <a:ln>
            <a:noFill/>
          </a:ln>
        </p:spPr>
        <p:txBody>
          <a:bodyPr lIns="0" tIns="0" rIns="0" bIns="0" anchor="ctr">
            <a:normAutofit/>
          </a:bodyPr>
          <a:lstStyle/>
          <a:p>
            <a:pPr algn="ctr"/>
            <a:endParaRPr lang="en-US" sz="2800" b="1" dirty="0">
              <a:solidFill>
                <a:schemeClr val="bg1"/>
              </a:solidFill>
            </a:endParaRPr>
          </a:p>
        </p:txBody>
      </p:sp>
      <p:sp>
        <p:nvSpPr>
          <p:cNvPr id="7" name="AutoShape 7"/>
          <p:cNvSpPr/>
          <p:nvPr>
            <p:custDataLst>
              <p:tags r:id="rId5"/>
            </p:custDataLst>
          </p:nvPr>
        </p:nvSpPr>
        <p:spPr bwMode="auto">
          <a:xfrm>
            <a:off x="782818" y="4528170"/>
            <a:ext cx="472105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21600"/>
                </a:moveTo>
                <a:lnTo>
                  <a:pt x="10783" y="21600"/>
                </a:lnTo>
                <a:lnTo>
                  <a:pt x="10817" y="21600"/>
                </a:lnTo>
                <a:lnTo>
                  <a:pt x="21600" y="21600"/>
                </a:lnTo>
                <a:lnTo>
                  <a:pt x="19540" y="0"/>
                </a:lnTo>
                <a:lnTo>
                  <a:pt x="2060" y="0"/>
                </a:lnTo>
                <a:cubicBezTo>
                  <a:pt x="2060" y="0"/>
                  <a:pt x="0" y="21600"/>
                  <a:pt x="0" y="21600"/>
                </a:cubicBezTo>
                <a:close/>
                <a:moveTo>
                  <a:pt x="0" y="21600"/>
                </a:moveTo>
              </a:path>
            </a:pathLst>
          </a:custGeom>
          <a:solidFill>
            <a:schemeClr val="accent5"/>
          </a:solidFill>
          <a:ln>
            <a:noFill/>
          </a:ln>
        </p:spPr>
        <p:txBody>
          <a:bodyPr lIns="0" tIns="0" rIns="0" bIns="0" anchor="ctr">
            <a:normAutofit/>
          </a:bodyPr>
          <a:lstStyle/>
          <a:p>
            <a:pPr algn="ctr"/>
            <a:endParaRPr lang="en-US" sz="2800" b="1" dirty="0">
              <a:solidFill>
                <a:schemeClr val="bg1"/>
              </a:solidFill>
            </a:endParaRPr>
          </a:p>
        </p:txBody>
      </p:sp>
      <p:cxnSp>
        <p:nvCxnSpPr>
          <p:cNvPr id="8" name="直接连接符 7"/>
          <p:cNvCxnSpPr/>
          <p:nvPr>
            <p:custDataLst>
              <p:tags r:id="rId6"/>
            </p:custDataLst>
          </p:nvPr>
        </p:nvCxnSpPr>
        <p:spPr>
          <a:xfrm>
            <a:off x="3773109" y="1941362"/>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MH_Text_1"/>
          <p:cNvSpPr txBox="1">
            <a:spLocks noChangeArrowheads="1"/>
          </p:cNvSpPr>
          <p:nvPr>
            <p:custDataLst>
              <p:tags r:id="rId7"/>
            </p:custDataLst>
          </p:nvPr>
        </p:nvSpPr>
        <p:spPr bwMode="auto">
          <a:xfrm>
            <a:off x="3773107" y="1249266"/>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sp>
        <p:nvSpPr>
          <p:cNvPr id="23" name="AutoShape 7"/>
          <p:cNvSpPr/>
          <p:nvPr>
            <p:custDataLst>
              <p:tags r:id="rId8"/>
            </p:custDataLst>
          </p:nvPr>
        </p:nvSpPr>
        <p:spPr bwMode="auto">
          <a:xfrm>
            <a:off x="251810" y="5333569"/>
            <a:ext cx="575441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 name="connsiteX0" fmla="*/ 0 w 21600"/>
              <a:gd name="connsiteY0" fmla="*/ 21600 h 21600"/>
              <a:gd name="connsiteX1" fmla="*/ 10783 w 21600"/>
              <a:gd name="connsiteY1" fmla="*/ 21600 h 21600"/>
              <a:gd name="connsiteX2" fmla="*/ 10817 w 21600"/>
              <a:gd name="connsiteY2" fmla="*/ 21600 h 21600"/>
              <a:gd name="connsiteX3" fmla="*/ 21600 w 21600"/>
              <a:gd name="connsiteY3" fmla="*/ 21600 h 21600"/>
              <a:gd name="connsiteX4" fmla="*/ 19540 w 21600"/>
              <a:gd name="connsiteY4" fmla="*/ 0 h 21600"/>
              <a:gd name="connsiteX5" fmla="*/ 1942 w 21600"/>
              <a:gd name="connsiteY5" fmla="*/ 0 h 21600"/>
              <a:gd name="connsiteX6" fmla="*/ 0 w 21600"/>
              <a:gd name="connsiteY6" fmla="*/ 21600 h 21600"/>
              <a:gd name="connsiteX7" fmla="*/ 0 w 21600"/>
              <a:gd name="connsiteY7" fmla="*/ 21600 h 21600"/>
              <a:gd name="connsiteX0-1" fmla="*/ 0 w 21600"/>
              <a:gd name="connsiteY0-2" fmla="*/ 21600 h 21600"/>
              <a:gd name="connsiteX1-3" fmla="*/ 10783 w 21600"/>
              <a:gd name="connsiteY1-4" fmla="*/ 21600 h 21600"/>
              <a:gd name="connsiteX2-5" fmla="*/ 10817 w 21600"/>
              <a:gd name="connsiteY2-6" fmla="*/ 21600 h 21600"/>
              <a:gd name="connsiteX3-7" fmla="*/ 21600 w 21600"/>
              <a:gd name="connsiteY3-8" fmla="*/ 21600 h 21600"/>
              <a:gd name="connsiteX4-9" fmla="*/ 19658 w 21600"/>
              <a:gd name="connsiteY4-10" fmla="*/ 0 h 21600"/>
              <a:gd name="connsiteX5-11" fmla="*/ 1942 w 21600"/>
              <a:gd name="connsiteY5-12" fmla="*/ 0 h 21600"/>
              <a:gd name="connsiteX6-13" fmla="*/ 0 w 21600"/>
              <a:gd name="connsiteY6-14" fmla="*/ 21600 h 21600"/>
              <a:gd name="connsiteX7-15" fmla="*/ 0 w 21600"/>
              <a:gd name="connsiteY7-16" fmla="*/ 21600 h 21600"/>
              <a:gd name="connsiteX0-17" fmla="*/ 0 w 21600"/>
              <a:gd name="connsiteY0-18" fmla="*/ 21600 h 21600"/>
              <a:gd name="connsiteX1-19" fmla="*/ 10783 w 21600"/>
              <a:gd name="connsiteY1-20" fmla="*/ 21600 h 21600"/>
              <a:gd name="connsiteX2-21" fmla="*/ 10817 w 21600"/>
              <a:gd name="connsiteY2-22" fmla="*/ 21600 h 21600"/>
              <a:gd name="connsiteX3-23" fmla="*/ 21600 w 21600"/>
              <a:gd name="connsiteY3-24" fmla="*/ 21600 h 21600"/>
              <a:gd name="connsiteX4-25" fmla="*/ 19765 w 21600"/>
              <a:gd name="connsiteY4-26" fmla="*/ 0 h 21600"/>
              <a:gd name="connsiteX5-27" fmla="*/ 1942 w 21600"/>
              <a:gd name="connsiteY5-28" fmla="*/ 0 h 21600"/>
              <a:gd name="connsiteX6-29" fmla="*/ 0 w 21600"/>
              <a:gd name="connsiteY6-30" fmla="*/ 21600 h 21600"/>
              <a:gd name="connsiteX7-31" fmla="*/ 0 w 21600"/>
              <a:gd name="connsiteY7-32" fmla="*/ 21600 h 21600"/>
            </a:gdLst>
            <a:ahLst/>
            <a:cxnLst>
              <a:cxn ang="0">
                <a:pos x="connsiteX0-17" y="connsiteY0-18"/>
              </a:cxn>
              <a:cxn ang="0">
                <a:pos x="connsiteX1-19" y="connsiteY1-20"/>
              </a:cxn>
              <a:cxn ang="0">
                <a:pos x="connsiteX2-21" y="connsiteY2-22"/>
              </a:cxn>
              <a:cxn ang="0">
                <a:pos x="connsiteX3-23" y="connsiteY3-24"/>
              </a:cxn>
              <a:cxn ang="0">
                <a:pos x="connsiteX4-25" y="connsiteY4-26"/>
              </a:cxn>
              <a:cxn ang="0">
                <a:pos x="connsiteX5-27" y="connsiteY5-28"/>
              </a:cxn>
              <a:cxn ang="0">
                <a:pos x="connsiteX6-29" y="connsiteY6-30"/>
              </a:cxn>
              <a:cxn ang="0">
                <a:pos x="connsiteX7-31" y="connsiteY7-32"/>
              </a:cxn>
            </a:cxnLst>
            <a:rect l="l" t="t" r="r" b="b"/>
            <a:pathLst>
              <a:path w="21600" h="21600">
                <a:moveTo>
                  <a:pt x="0" y="21600"/>
                </a:moveTo>
                <a:lnTo>
                  <a:pt x="10783" y="21600"/>
                </a:lnTo>
                <a:lnTo>
                  <a:pt x="10817" y="21600"/>
                </a:lnTo>
                <a:lnTo>
                  <a:pt x="21600" y="21600"/>
                </a:lnTo>
                <a:lnTo>
                  <a:pt x="19765" y="0"/>
                </a:lnTo>
                <a:lnTo>
                  <a:pt x="1942" y="0"/>
                </a:lnTo>
                <a:lnTo>
                  <a:pt x="0" y="21600"/>
                </a:lnTo>
                <a:close/>
                <a:moveTo>
                  <a:pt x="0" y="21600"/>
                </a:moveTo>
              </a:path>
            </a:pathLst>
          </a:custGeom>
          <a:solidFill>
            <a:schemeClr val="accent6"/>
          </a:solidFill>
          <a:ln>
            <a:noFill/>
          </a:ln>
        </p:spPr>
        <p:txBody>
          <a:bodyPr lIns="0" tIns="0" rIns="0" bIns="0" anchor="ctr">
            <a:normAutofit/>
          </a:bodyPr>
          <a:lstStyle/>
          <a:p>
            <a:pPr algn="ctr"/>
            <a:endParaRPr lang="en-US" sz="2800" b="1" dirty="0">
              <a:solidFill>
                <a:schemeClr val="bg1"/>
              </a:solidFill>
            </a:endParaRPr>
          </a:p>
        </p:txBody>
      </p:sp>
      <p:cxnSp>
        <p:nvCxnSpPr>
          <p:cNvPr id="31" name="直接连接符 30"/>
          <p:cNvCxnSpPr/>
          <p:nvPr>
            <p:custDataLst>
              <p:tags r:id="rId9"/>
            </p:custDataLst>
          </p:nvPr>
        </p:nvCxnSpPr>
        <p:spPr>
          <a:xfrm>
            <a:off x="4250212" y="2774724"/>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MH_Text_1"/>
          <p:cNvSpPr txBox="1">
            <a:spLocks noChangeArrowheads="1"/>
          </p:cNvSpPr>
          <p:nvPr>
            <p:custDataLst>
              <p:tags r:id="rId10"/>
            </p:custDataLst>
          </p:nvPr>
        </p:nvSpPr>
        <p:spPr bwMode="auto">
          <a:xfrm>
            <a:off x="4250210" y="2082628"/>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cxnSp>
        <p:nvCxnSpPr>
          <p:cNvPr id="34" name="直接连接符 33"/>
          <p:cNvCxnSpPr/>
          <p:nvPr>
            <p:custDataLst>
              <p:tags r:id="rId11"/>
            </p:custDataLst>
          </p:nvPr>
        </p:nvCxnSpPr>
        <p:spPr>
          <a:xfrm>
            <a:off x="4727315" y="3608086"/>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MH_Text_1"/>
          <p:cNvSpPr txBox="1">
            <a:spLocks noChangeArrowheads="1"/>
          </p:cNvSpPr>
          <p:nvPr>
            <p:custDataLst>
              <p:tags r:id="rId12"/>
            </p:custDataLst>
          </p:nvPr>
        </p:nvSpPr>
        <p:spPr bwMode="auto">
          <a:xfrm>
            <a:off x="4727313" y="2915990"/>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cxnSp>
        <p:nvCxnSpPr>
          <p:cNvPr id="37" name="直接连接符 36"/>
          <p:cNvCxnSpPr/>
          <p:nvPr>
            <p:custDataLst>
              <p:tags r:id="rId13"/>
            </p:custDataLst>
          </p:nvPr>
        </p:nvCxnSpPr>
        <p:spPr>
          <a:xfrm>
            <a:off x="5204418" y="4441448"/>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MH_Text_1"/>
          <p:cNvSpPr txBox="1">
            <a:spLocks noChangeArrowheads="1"/>
          </p:cNvSpPr>
          <p:nvPr>
            <p:custDataLst>
              <p:tags r:id="rId14"/>
            </p:custDataLst>
          </p:nvPr>
        </p:nvSpPr>
        <p:spPr bwMode="auto">
          <a:xfrm>
            <a:off x="5204416" y="3749352"/>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cxnSp>
        <p:nvCxnSpPr>
          <p:cNvPr id="40" name="直接连接符 39"/>
          <p:cNvCxnSpPr/>
          <p:nvPr>
            <p:custDataLst>
              <p:tags r:id="rId15"/>
            </p:custDataLst>
          </p:nvPr>
        </p:nvCxnSpPr>
        <p:spPr>
          <a:xfrm>
            <a:off x="5681521" y="5274810"/>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MH_Text_1"/>
          <p:cNvSpPr txBox="1">
            <a:spLocks noChangeArrowheads="1"/>
          </p:cNvSpPr>
          <p:nvPr>
            <p:custDataLst>
              <p:tags r:id="rId16"/>
            </p:custDataLst>
          </p:nvPr>
        </p:nvSpPr>
        <p:spPr bwMode="auto">
          <a:xfrm>
            <a:off x="5681519" y="4582714"/>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cxnSp>
        <p:nvCxnSpPr>
          <p:cNvPr id="43" name="直接连接符 42"/>
          <p:cNvCxnSpPr/>
          <p:nvPr>
            <p:custDataLst>
              <p:tags r:id="rId17"/>
            </p:custDataLst>
          </p:nvPr>
        </p:nvCxnSpPr>
        <p:spPr>
          <a:xfrm>
            <a:off x="6158626" y="6108171"/>
            <a:ext cx="570109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MH_Text_1"/>
          <p:cNvSpPr txBox="1">
            <a:spLocks noChangeArrowheads="1"/>
          </p:cNvSpPr>
          <p:nvPr>
            <p:custDataLst>
              <p:tags r:id="rId18"/>
            </p:custDataLst>
          </p:nvPr>
        </p:nvSpPr>
        <p:spPr bwMode="auto">
          <a:xfrm>
            <a:off x="6158624" y="5416075"/>
            <a:ext cx="5701093" cy="69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sit amet, consectetur adipi</a:t>
            </a:r>
            <a:endParaRPr lang="en-US" altLang="zh-CN" dirty="0">
              <a:latin typeface="+mn-lt"/>
              <a:ea typeface="+mn-ea"/>
              <a:sym typeface="Arial" panose="020B0604020202020204" pitchFamily="34" charset="0"/>
            </a:endParaRPr>
          </a:p>
        </p:txBody>
      </p:sp>
      <p:sp>
        <p:nvSpPr>
          <p:cNvPr id="21" name="AutoShape 3"/>
          <p:cNvSpPr/>
          <p:nvPr>
            <p:custDataLst>
              <p:tags r:id="rId19"/>
            </p:custDataLst>
          </p:nvPr>
        </p:nvSpPr>
        <p:spPr bwMode="auto">
          <a:xfrm>
            <a:off x="2662800" y="1099443"/>
            <a:ext cx="932433" cy="823595"/>
          </a:xfrm>
          <a:custGeom>
            <a:avLst/>
            <a:gdLst>
              <a:gd name="T0" fmla="*/ 10886 w 21600"/>
              <a:gd name="T1" fmla="*/ 341 h 21600"/>
              <a:gd name="T2" fmla="*/ 10886 w 21600"/>
              <a:gd name="T3" fmla="*/ 0 h 21600"/>
              <a:gd name="T4" fmla="*/ 10800 w 21600"/>
              <a:gd name="T5" fmla="*/ 171 h 21600"/>
              <a:gd name="T6" fmla="*/ 10714 w 21600"/>
              <a:gd name="T7" fmla="*/ 0 h 21600"/>
              <a:gd name="T8" fmla="*/ 10714 w 21600"/>
              <a:gd name="T9" fmla="*/ 341 h 21600"/>
              <a:gd name="T10" fmla="*/ 0 w 21600"/>
              <a:gd name="T11" fmla="*/ 21600 h 21600"/>
              <a:gd name="T12" fmla="*/ 21600 w 21600"/>
              <a:gd name="T13" fmla="*/ 21600 h 21600"/>
              <a:gd name="T14" fmla="*/ 10886 w 21600"/>
              <a:gd name="T15" fmla="*/ 341 h 21600"/>
              <a:gd name="T16" fmla="*/ 10886 w 21600"/>
              <a:gd name="T17" fmla="*/ 341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00" h="21600">
                <a:moveTo>
                  <a:pt x="10886" y="341"/>
                </a:moveTo>
                <a:lnTo>
                  <a:pt x="10886" y="0"/>
                </a:lnTo>
                <a:lnTo>
                  <a:pt x="10800" y="171"/>
                </a:lnTo>
                <a:lnTo>
                  <a:pt x="10714" y="0"/>
                </a:lnTo>
                <a:lnTo>
                  <a:pt x="10714" y="341"/>
                </a:lnTo>
                <a:lnTo>
                  <a:pt x="0" y="21600"/>
                </a:lnTo>
                <a:lnTo>
                  <a:pt x="21600" y="21600"/>
                </a:lnTo>
                <a:cubicBezTo>
                  <a:pt x="21600" y="21600"/>
                  <a:pt x="10886" y="341"/>
                  <a:pt x="10886" y="341"/>
                </a:cubicBezTo>
                <a:close/>
                <a:moveTo>
                  <a:pt x="10886" y="341"/>
                </a:moveTo>
              </a:path>
            </a:pathLst>
          </a:custGeom>
          <a:noFill/>
          <a:ln>
            <a:noFill/>
          </a:ln>
        </p:spPr>
        <p:txBody>
          <a:bodyPr lIns="0" tIns="252000" rIns="0" bIns="0" anchor="ctr">
            <a:normAutofit/>
          </a:bodyPr>
          <a:lstStyle/>
          <a:p>
            <a:pPr algn="ctr"/>
            <a:r>
              <a:rPr lang="en-US" sz="2800" b="1" smtClean="0">
                <a:solidFill>
                  <a:schemeClr val="bg1"/>
                </a:solidFill>
                <a:latin typeface="+mj-lt"/>
                <a:ea typeface="+mj-ea"/>
                <a:cs typeface="+mj-cs"/>
              </a:rPr>
              <a:t>A</a:t>
            </a:r>
            <a:endParaRPr lang="en-US" sz="2800" b="1" smtClean="0">
              <a:solidFill>
                <a:schemeClr val="bg1"/>
              </a:solidFill>
              <a:latin typeface="+mj-lt"/>
              <a:ea typeface="+mj-ea"/>
              <a:cs typeface="+mj-cs"/>
            </a:endParaRPr>
          </a:p>
        </p:txBody>
      </p:sp>
      <p:sp>
        <p:nvSpPr>
          <p:cNvPr id="22" name="AutoShape 4"/>
          <p:cNvSpPr/>
          <p:nvPr>
            <p:custDataLst>
              <p:tags r:id="rId20"/>
            </p:custDataLst>
          </p:nvPr>
        </p:nvSpPr>
        <p:spPr bwMode="auto">
          <a:xfrm>
            <a:off x="2180940" y="1971282"/>
            <a:ext cx="1896151" cy="835574"/>
          </a:xfrm>
          <a:custGeom>
            <a:avLst/>
            <a:gdLst>
              <a:gd name="T0" fmla="*/ 0 w 21600"/>
              <a:gd name="T1" fmla="*/ 21600 h 21600"/>
              <a:gd name="T2" fmla="*/ 21600 w 21600"/>
              <a:gd name="T3" fmla="*/ 21600 h 21600"/>
              <a:gd name="T4" fmla="*/ 16167 w 21600"/>
              <a:gd name="T5" fmla="*/ 0 h 21600"/>
              <a:gd name="T6" fmla="*/ 5432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6167" y="0"/>
                </a:lnTo>
                <a:lnTo>
                  <a:pt x="5432" y="0"/>
                </a:lnTo>
                <a:cubicBezTo>
                  <a:pt x="5432" y="0"/>
                  <a:pt x="0" y="21600"/>
                  <a:pt x="0" y="21600"/>
                </a:cubicBez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B</a:t>
            </a:r>
            <a:endParaRPr lang="en-US" sz="2800" b="1" smtClean="0">
              <a:solidFill>
                <a:schemeClr val="bg1"/>
              </a:solidFill>
              <a:latin typeface="+mj-lt"/>
              <a:ea typeface="+mj-ea"/>
              <a:cs typeface="+mj-cs"/>
            </a:endParaRPr>
          </a:p>
        </p:txBody>
      </p:sp>
      <p:sp>
        <p:nvSpPr>
          <p:cNvPr id="24" name="AutoShape 5"/>
          <p:cNvSpPr/>
          <p:nvPr>
            <p:custDataLst>
              <p:tags r:id="rId21"/>
            </p:custDataLst>
          </p:nvPr>
        </p:nvSpPr>
        <p:spPr bwMode="auto">
          <a:xfrm>
            <a:off x="1703374" y="2823329"/>
            <a:ext cx="2851281" cy="831082"/>
          </a:xfrm>
          <a:custGeom>
            <a:avLst/>
            <a:gdLst>
              <a:gd name="T0" fmla="*/ 0 w 21600"/>
              <a:gd name="T1" fmla="*/ 21600 h 21600"/>
              <a:gd name="T2" fmla="*/ 21600 w 21600"/>
              <a:gd name="T3" fmla="*/ 21600 h 21600"/>
              <a:gd name="T4" fmla="*/ 18007 w 21600"/>
              <a:gd name="T5" fmla="*/ 0 h 21600"/>
              <a:gd name="T6" fmla="*/ 3593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007" y="0"/>
                </a:lnTo>
                <a:lnTo>
                  <a:pt x="3593" y="0"/>
                </a:lnTo>
                <a:cubicBezTo>
                  <a:pt x="3593" y="0"/>
                  <a:pt x="0" y="21600"/>
                  <a:pt x="0" y="21600"/>
                </a:cubicBez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C</a:t>
            </a:r>
            <a:endParaRPr lang="en-US" sz="2800" b="1" smtClean="0">
              <a:solidFill>
                <a:schemeClr val="bg1"/>
              </a:solidFill>
              <a:latin typeface="+mj-lt"/>
              <a:ea typeface="+mj-ea"/>
              <a:cs typeface="+mj-cs"/>
            </a:endParaRPr>
          </a:p>
        </p:txBody>
      </p:sp>
      <p:sp>
        <p:nvSpPr>
          <p:cNvPr id="25" name="AutoShape 6"/>
          <p:cNvSpPr/>
          <p:nvPr>
            <p:custDataLst>
              <p:tags r:id="rId22"/>
            </p:custDataLst>
          </p:nvPr>
        </p:nvSpPr>
        <p:spPr bwMode="auto">
          <a:xfrm>
            <a:off x="1218753" y="3675375"/>
            <a:ext cx="3820521" cy="836323"/>
          </a:xfrm>
          <a:custGeom>
            <a:avLst/>
            <a:gdLst>
              <a:gd name="T0" fmla="*/ 0 w 21600"/>
              <a:gd name="T1" fmla="*/ 21600 h 21600"/>
              <a:gd name="T2" fmla="*/ 21600 w 21600"/>
              <a:gd name="T3" fmla="*/ 21600 h 21600"/>
              <a:gd name="T4" fmla="*/ 18901 w 21600"/>
              <a:gd name="T5" fmla="*/ 0 h 21600"/>
              <a:gd name="T6" fmla="*/ 2699 w 21600"/>
              <a:gd name="T7" fmla="*/ 0 h 21600"/>
              <a:gd name="T8" fmla="*/ 0 w 21600"/>
              <a:gd name="T9" fmla="*/ 21600 h 21600"/>
              <a:gd name="T10" fmla="*/ 0 w 21600"/>
              <a:gd name="T11" fmla="*/ 21600 h 21600"/>
            </a:gdLst>
            <a:ahLst/>
            <a:cxnLst>
              <a:cxn ang="0">
                <a:pos x="T0" y="T1"/>
              </a:cxn>
              <a:cxn ang="0">
                <a:pos x="T2" y="T3"/>
              </a:cxn>
              <a:cxn ang="0">
                <a:pos x="T4" y="T5"/>
              </a:cxn>
              <a:cxn ang="0">
                <a:pos x="T6" y="T7"/>
              </a:cxn>
              <a:cxn ang="0">
                <a:pos x="T8" y="T9"/>
              </a:cxn>
              <a:cxn ang="0">
                <a:pos x="T10" y="T11"/>
              </a:cxn>
            </a:cxnLst>
            <a:rect l="0" t="0" r="r" b="b"/>
            <a:pathLst>
              <a:path w="21600" h="21600">
                <a:moveTo>
                  <a:pt x="0" y="21600"/>
                </a:moveTo>
                <a:lnTo>
                  <a:pt x="21600" y="21600"/>
                </a:lnTo>
                <a:lnTo>
                  <a:pt x="18901" y="0"/>
                </a:lnTo>
                <a:lnTo>
                  <a:pt x="2699" y="0"/>
                </a:lnTo>
                <a:cubicBezTo>
                  <a:pt x="2699" y="0"/>
                  <a:pt x="0" y="21600"/>
                  <a:pt x="0" y="21600"/>
                </a:cubicBez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D</a:t>
            </a:r>
            <a:endParaRPr lang="en-US" sz="2800" b="1" smtClean="0">
              <a:solidFill>
                <a:schemeClr val="bg1"/>
              </a:solidFill>
              <a:latin typeface="+mj-lt"/>
              <a:ea typeface="+mj-ea"/>
              <a:cs typeface="+mj-cs"/>
            </a:endParaRPr>
          </a:p>
        </p:txBody>
      </p:sp>
      <p:sp>
        <p:nvSpPr>
          <p:cNvPr id="26" name="AutoShape 7"/>
          <p:cNvSpPr/>
          <p:nvPr>
            <p:custDataLst>
              <p:tags r:id="rId23"/>
            </p:custDataLst>
          </p:nvPr>
        </p:nvSpPr>
        <p:spPr bwMode="auto">
          <a:xfrm>
            <a:off x="768486" y="4528170"/>
            <a:ext cx="472105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21600"/>
                </a:moveTo>
                <a:lnTo>
                  <a:pt x="10783" y="21600"/>
                </a:lnTo>
                <a:lnTo>
                  <a:pt x="10817" y="21600"/>
                </a:lnTo>
                <a:lnTo>
                  <a:pt x="21600" y="21600"/>
                </a:lnTo>
                <a:lnTo>
                  <a:pt x="19540" y="0"/>
                </a:lnTo>
                <a:lnTo>
                  <a:pt x="2060" y="0"/>
                </a:lnTo>
                <a:cubicBezTo>
                  <a:pt x="2060" y="0"/>
                  <a:pt x="0" y="21600"/>
                  <a:pt x="0" y="21600"/>
                </a:cubicBez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E</a:t>
            </a:r>
            <a:endParaRPr lang="en-US" sz="2800" b="1" smtClean="0">
              <a:solidFill>
                <a:schemeClr val="bg1"/>
              </a:solidFill>
              <a:latin typeface="+mj-lt"/>
              <a:ea typeface="+mj-ea"/>
              <a:cs typeface="+mj-cs"/>
            </a:endParaRPr>
          </a:p>
        </p:txBody>
      </p:sp>
      <p:sp>
        <p:nvSpPr>
          <p:cNvPr id="27" name="AutoShape 7"/>
          <p:cNvSpPr/>
          <p:nvPr>
            <p:custDataLst>
              <p:tags r:id="rId24"/>
            </p:custDataLst>
          </p:nvPr>
        </p:nvSpPr>
        <p:spPr bwMode="auto">
          <a:xfrm>
            <a:off x="263684" y="5333569"/>
            <a:ext cx="5754414" cy="788405"/>
          </a:xfrm>
          <a:custGeom>
            <a:avLst/>
            <a:gdLst>
              <a:gd name="T0" fmla="*/ 0 w 21600"/>
              <a:gd name="T1" fmla="*/ 21600 h 21600"/>
              <a:gd name="T2" fmla="*/ 10783 w 21600"/>
              <a:gd name="T3" fmla="*/ 21600 h 21600"/>
              <a:gd name="T4" fmla="*/ 10817 w 21600"/>
              <a:gd name="T5" fmla="*/ 21600 h 21600"/>
              <a:gd name="T6" fmla="*/ 21600 w 21600"/>
              <a:gd name="T7" fmla="*/ 21600 h 21600"/>
              <a:gd name="T8" fmla="*/ 19540 w 21600"/>
              <a:gd name="T9" fmla="*/ 0 h 21600"/>
              <a:gd name="T10" fmla="*/ 2060 w 21600"/>
              <a:gd name="T11" fmla="*/ 0 h 21600"/>
              <a:gd name="T12" fmla="*/ 0 w 21600"/>
              <a:gd name="T13" fmla="*/ 21600 h 21600"/>
              <a:gd name="T14" fmla="*/ 0 w 21600"/>
              <a:gd name="T15" fmla="*/ 21600 h 21600"/>
              <a:gd name="connsiteX0" fmla="*/ 0 w 21600"/>
              <a:gd name="connsiteY0" fmla="*/ 21600 h 21600"/>
              <a:gd name="connsiteX1" fmla="*/ 10783 w 21600"/>
              <a:gd name="connsiteY1" fmla="*/ 21600 h 21600"/>
              <a:gd name="connsiteX2" fmla="*/ 10817 w 21600"/>
              <a:gd name="connsiteY2" fmla="*/ 21600 h 21600"/>
              <a:gd name="connsiteX3" fmla="*/ 21600 w 21600"/>
              <a:gd name="connsiteY3" fmla="*/ 21600 h 21600"/>
              <a:gd name="connsiteX4" fmla="*/ 19540 w 21600"/>
              <a:gd name="connsiteY4" fmla="*/ 0 h 21600"/>
              <a:gd name="connsiteX5" fmla="*/ 1942 w 21600"/>
              <a:gd name="connsiteY5" fmla="*/ 0 h 21600"/>
              <a:gd name="connsiteX6" fmla="*/ 0 w 21600"/>
              <a:gd name="connsiteY6" fmla="*/ 21600 h 21600"/>
              <a:gd name="connsiteX7" fmla="*/ 0 w 21600"/>
              <a:gd name="connsiteY7" fmla="*/ 21600 h 21600"/>
              <a:gd name="connsiteX0-1" fmla="*/ 0 w 21600"/>
              <a:gd name="connsiteY0-2" fmla="*/ 21600 h 21600"/>
              <a:gd name="connsiteX1-3" fmla="*/ 10783 w 21600"/>
              <a:gd name="connsiteY1-4" fmla="*/ 21600 h 21600"/>
              <a:gd name="connsiteX2-5" fmla="*/ 10817 w 21600"/>
              <a:gd name="connsiteY2-6" fmla="*/ 21600 h 21600"/>
              <a:gd name="connsiteX3-7" fmla="*/ 21600 w 21600"/>
              <a:gd name="connsiteY3-8" fmla="*/ 21600 h 21600"/>
              <a:gd name="connsiteX4-9" fmla="*/ 19658 w 21600"/>
              <a:gd name="connsiteY4-10" fmla="*/ 0 h 21600"/>
              <a:gd name="connsiteX5-11" fmla="*/ 1942 w 21600"/>
              <a:gd name="connsiteY5-12" fmla="*/ 0 h 21600"/>
              <a:gd name="connsiteX6-13" fmla="*/ 0 w 21600"/>
              <a:gd name="connsiteY6-14" fmla="*/ 21600 h 21600"/>
              <a:gd name="connsiteX7-15" fmla="*/ 0 w 21600"/>
              <a:gd name="connsiteY7-16" fmla="*/ 21600 h 21600"/>
              <a:gd name="connsiteX0-17" fmla="*/ 0 w 21600"/>
              <a:gd name="connsiteY0-18" fmla="*/ 21600 h 21600"/>
              <a:gd name="connsiteX1-19" fmla="*/ 10783 w 21600"/>
              <a:gd name="connsiteY1-20" fmla="*/ 21600 h 21600"/>
              <a:gd name="connsiteX2-21" fmla="*/ 10817 w 21600"/>
              <a:gd name="connsiteY2-22" fmla="*/ 21600 h 21600"/>
              <a:gd name="connsiteX3-23" fmla="*/ 21600 w 21600"/>
              <a:gd name="connsiteY3-24" fmla="*/ 21600 h 21600"/>
              <a:gd name="connsiteX4-25" fmla="*/ 19765 w 21600"/>
              <a:gd name="connsiteY4-26" fmla="*/ 0 h 21600"/>
              <a:gd name="connsiteX5-27" fmla="*/ 1942 w 21600"/>
              <a:gd name="connsiteY5-28" fmla="*/ 0 h 21600"/>
              <a:gd name="connsiteX6-29" fmla="*/ 0 w 21600"/>
              <a:gd name="connsiteY6-30" fmla="*/ 21600 h 21600"/>
              <a:gd name="connsiteX7-31" fmla="*/ 0 w 21600"/>
              <a:gd name="connsiteY7-32" fmla="*/ 21600 h 21600"/>
            </a:gdLst>
            <a:ahLst/>
            <a:cxnLst>
              <a:cxn ang="0">
                <a:pos x="connsiteX0-17" y="connsiteY0-18"/>
              </a:cxn>
              <a:cxn ang="0">
                <a:pos x="connsiteX1-19" y="connsiteY1-20"/>
              </a:cxn>
              <a:cxn ang="0">
                <a:pos x="connsiteX2-21" y="connsiteY2-22"/>
              </a:cxn>
              <a:cxn ang="0">
                <a:pos x="connsiteX3-23" y="connsiteY3-24"/>
              </a:cxn>
              <a:cxn ang="0">
                <a:pos x="connsiteX4-25" y="connsiteY4-26"/>
              </a:cxn>
              <a:cxn ang="0">
                <a:pos x="connsiteX5-27" y="connsiteY5-28"/>
              </a:cxn>
              <a:cxn ang="0">
                <a:pos x="connsiteX6-29" y="connsiteY6-30"/>
              </a:cxn>
              <a:cxn ang="0">
                <a:pos x="connsiteX7-31" y="connsiteY7-32"/>
              </a:cxn>
            </a:cxnLst>
            <a:rect l="l" t="t" r="r" b="b"/>
            <a:pathLst>
              <a:path w="21600" h="21600">
                <a:moveTo>
                  <a:pt x="0" y="21600"/>
                </a:moveTo>
                <a:lnTo>
                  <a:pt x="10783" y="21600"/>
                </a:lnTo>
                <a:lnTo>
                  <a:pt x="10817" y="21600"/>
                </a:lnTo>
                <a:lnTo>
                  <a:pt x="21600" y="21600"/>
                </a:lnTo>
                <a:lnTo>
                  <a:pt x="19765" y="0"/>
                </a:lnTo>
                <a:lnTo>
                  <a:pt x="1942" y="0"/>
                </a:lnTo>
                <a:lnTo>
                  <a:pt x="0" y="21600"/>
                </a:lnTo>
                <a:close/>
                <a:moveTo>
                  <a:pt x="0" y="21600"/>
                </a:moveTo>
              </a:path>
            </a:pathLst>
          </a:custGeom>
          <a:noFill/>
          <a:ln>
            <a:noFill/>
          </a:ln>
        </p:spPr>
        <p:txBody>
          <a:bodyPr lIns="0" tIns="0" rIns="0" bIns="0" anchor="ctr"/>
          <a:lstStyle/>
          <a:p>
            <a:pPr algn="ctr"/>
            <a:r>
              <a:rPr lang="en-US" sz="2800" b="1" smtClean="0">
                <a:solidFill>
                  <a:schemeClr val="bg1"/>
                </a:solidFill>
                <a:latin typeface="+mj-lt"/>
                <a:ea typeface="+mj-ea"/>
                <a:cs typeface="+mj-cs"/>
              </a:rPr>
              <a:t>F</a:t>
            </a:r>
            <a:endParaRPr lang="en-US" sz="2800" b="1" smtClean="0">
              <a:solidFill>
                <a:schemeClr val="bg1"/>
              </a:solidFill>
              <a:latin typeface="+mj-lt"/>
              <a:ea typeface="+mj-ea"/>
              <a:cs typeface="+mj-cs"/>
            </a:endParaRPr>
          </a:p>
        </p:txBody>
      </p:sp>
      <p:sp>
        <p:nvSpPr>
          <p:cNvPr id="10" name="文本框 9"/>
          <p:cNvSpPr txBox="1"/>
          <p:nvPr>
            <p:custDataLst>
              <p:tags r:id="rId25"/>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2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dirty="0">
                <a:solidFill>
                  <a:schemeClr val="accent1"/>
                </a:solidFill>
              </a:rPr>
              <a:t>有关语言学习</a:t>
            </a:r>
            <a:r>
              <a:rPr lang="en-US" altLang="zh-CN" dirty="0">
                <a:solidFill>
                  <a:schemeClr val="accent1"/>
                </a:solidFill>
              </a:rPr>
              <a:t>......	</a:t>
            </a:r>
            <a:endParaRPr lang="en-US" altLang="zh-CN" dirty="0">
              <a:solidFill>
                <a:schemeClr val="accent1"/>
              </a:solidFill>
            </a:endParaRPr>
          </a:p>
        </p:txBody>
      </p:sp>
      <p:sp>
        <p:nvSpPr>
          <p:cNvPr id="3" name="文本框 2"/>
          <p:cNvSpPr txBox="1"/>
          <p:nvPr>
            <p:custDataLst>
              <p:tags r:id="rId2"/>
            </p:custDataLst>
          </p:nvPr>
        </p:nvSpPr>
        <p:spPr>
          <a:xfrm>
            <a:off x="838800" y="1825200"/>
            <a:ext cx="10515600" cy="4352400"/>
          </a:xfrm>
          <a:prstGeom prst="rect">
            <a:avLst/>
          </a:prstGeom>
        </p:spPr>
        <p:txBody>
          <a:bodyPr>
            <a:normAutofit lnSpcReduction="10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a:t>
            </a:r>
            <a:r>
              <a:rPr lang="zh-CN" altLang="en-US" dirty="0"/>
              <a:t>语言无优劣，任何语言都能编写出伟大的程序</a:t>
            </a:r>
            <a:r>
              <a:rPr lang="en-US" altLang="zh-CN" dirty="0"/>
              <a:t>”</a:t>
            </a:r>
            <a:endParaRPr lang="en-US" altLang="zh-CN" dirty="0"/>
          </a:p>
          <a:p>
            <a:endParaRPr lang="zh-CN" altLang="en-US" dirty="0"/>
          </a:p>
          <a:p>
            <a:r>
              <a:rPr lang="zh-CN" altLang="en-US" dirty="0"/>
              <a:t>寻找适合自己的较好的学习方式：视屏教学、读书、报班 </a:t>
            </a:r>
            <a:r>
              <a:rPr lang="en-US" altLang="zh-CN" dirty="0"/>
              <a:t>and so on......</a:t>
            </a:r>
            <a:r>
              <a:rPr lang="zh-CN" altLang="en-US" dirty="0"/>
              <a:t>（经验：书籍的话，首本一定要选择通俗易懂）</a:t>
            </a:r>
            <a:endParaRPr lang="zh-CN" altLang="en-US" dirty="0"/>
          </a:p>
          <a:p>
            <a:endParaRPr lang="zh-CN" altLang="en-US" dirty="0"/>
          </a:p>
          <a:p>
            <a:r>
              <a:rPr lang="zh-CN" altLang="en-US" dirty="0">
                <a:sym typeface="+mn-ea"/>
              </a:rPr>
              <a:t>学习路线：语法（变量、数据类型、语句等）</a:t>
            </a:r>
            <a:r>
              <a:rPr lang="en-US" altLang="zh-CN" dirty="0">
                <a:sym typeface="+mn-ea"/>
              </a:rPr>
              <a:t>-&gt;</a:t>
            </a:r>
            <a:r>
              <a:rPr lang="zh-CN" altLang="en-US" dirty="0">
                <a:sym typeface="+mn-ea"/>
              </a:rPr>
              <a:t>数据结构</a:t>
            </a:r>
            <a:r>
              <a:rPr lang="en-US" altLang="zh-CN" dirty="0">
                <a:sym typeface="+mn-ea"/>
              </a:rPr>
              <a:t>-&gt;</a:t>
            </a:r>
            <a:r>
              <a:rPr lang="zh-CN" altLang="en-US" dirty="0">
                <a:sym typeface="+mn-ea"/>
              </a:rPr>
              <a:t>算法</a:t>
            </a:r>
            <a:endParaRPr lang="zh-CN" altLang="en-US" dirty="0"/>
          </a:p>
          <a:p>
            <a:pPr marL="0" indent="0">
              <a:buNone/>
            </a:pPr>
            <a:r>
              <a:rPr lang="en-US" altLang="zh-CN" dirty="0">
                <a:sym typeface="+mn-ea"/>
              </a:rPr>
              <a:t>-&gt;</a:t>
            </a:r>
            <a:r>
              <a:rPr lang="zh-CN" altLang="en-US" dirty="0">
                <a:sym typeface="+mn-ea"/>
              </a:rPr>
              <a:t>开发工具包</a:t>
            </a:r>
            <a:r>
              <a:rPr lang="en-US" altLang="zh-CN" dirty="0">
                <a:sym typeface="+mn-ea"/>
              </a:rPr>
              <a:t>-&gt;</a:t>
            </a:r>
            <a:r>
              <a:rPr lang="zh-CN" altLang="en-US" dirty="0">
                <a:sym typeface="+mn-ea"/>
              </a:rPr>
              <a:t>软件开发</a:t>
            </a:r>
            <a:endParaRPr lang="zh-CN" altLang="en-US" dirty="0"/>
          </a:p>
          <a:p>
            <a:endParaRPr lang="zh-CN" altLang="en-US" dirty="0"/>
          </a:p>
          <a:p>
            <a:r>
              <a:rPr lang="zh-CN" altLang="en-US" dirty="0"/>
              <a:t>写代码、写代码、写代码、写代码、写代码</a:t>
            </a:r>
            <a:r>
              <a:rPr lang="en-US" altLang="zh-CN" dirty="0"/>
              <a:t>..................................</a:t>
            </a:r>
            <a:endParaRPr lang="en-US" altLang="zh-CN" dirty="0"/>
          </a:p>
          <a:p>
            <a:endParaRPr lang="en-US" altLang="zh-CN" dirty="0"/>
          </a:p>
          <a:p>
            <a:endParaRPr lang="en-US" altLang="zh-CN" dirty="0"/>
          </a:p>
          <a:p>
            <a:endParaRPr lang="en-US" altLang="zh-CN" dirty="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1516015" y="2788468"/>
            <a:ext cx="937336" cy="2870204"/>
            <a:chOff x="5622925" y="1974851"/>
            <a:chExt cx="946150" cy="2897188"/>
          </a:xfrm>
        </p:grpSpPr>
        <p:sp>
          <p:nvSpPr>
            <p:cNvPr id="4" name="Freeform 5"/>
            <p:cNvSpPr/>
            <p:nvPr>
              <p:custDataLst>
                <p:tags r:id="rId2"/>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1016641" y="1977434"/>
            <a:ext cx="661364" cy="682837"/>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fontScale="92500" lnSpcReduction="10000"/>
          </a:bodyPr>
          <a:lstStyle/>
          <a:p>
            <a:pPr algn="ctr"/>
            <a:endParaRPr lang="en-AU" sz="3000" b="1" dirty="0">
              <a:solidFill>
                <a:prstClr val="white"/>
              </a:solidFill>
            </a:endParaRPr>
          </a:p>
        </p:txBody>
      </p:sp>
      <p:sp>
        <p:nvSpPr>
          <p:cNvPr id="16" name="任意多边形 15"/>
          <p:cNvSpPr/>
          <p:nvPr>
            <p:custDataLst>
              <p:tags r:id="rId8"/>
            </p:custDataLst>
          </p:nvPr>
        </p:nvSpPr>
        <p:spPr>
          <a:xfrm>
            <a:off x="2185191"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4197088" y="2892061"/>
            <a:ext cx="6563747"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10"/>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1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1630315" y="2788468"/>
            <a:ext cx="937336" cy="2870204"/>
            <a:chOff x="5622925" y="1974851"/>
            <a:chExt cx="946150" cy="2897188"/>
          </a:xfrm>
        </p:grpSpPr>
        <p:sp>
          <p:nvSpPr>
            <p:cNvPr id="4" name="Freeform 5"/>
            <p:cNvSpPr/>
            <p:nvPr>
              <p:custDataLst>
                <p:tags r:id="rId2"/>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1090051" y="1510255"/>
            <a:ext cx="1008932" cy="1041691"/>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1</a:t>
            </a:r>
            <a:endParaRPr lang="en-AU" sz="3000" b="1" dirty="0">
              <a:solidFill>
                <a:prstClr val="white"/>
              </a:solidFill>
            </a:endParaRPr>
          </a:p>
        </p:txBody>
      </p:sp>
      <p:sp>
        <p:nvSpPr>
          <p:cNvPr id="16" name="任意多边形 15"/>
          <p:cNvSpPr/>
          <p:nvPr>
            <p:custDataLst>
              <p:tags r:id="rId8"/>
            </p:custDataLst>
          </p:nvPr>
        </p:nvSpPr>
        <p:spPr>
          <a:xfrm>
            <a:off x="2299491"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3417349" y="3180207"/>
            <a:ext cx="21579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grpSp>
        <p:nvGrpSpPr>
          <p:cNvPr id="12" name="Group 112"/>
          <p:cNvGrpSpPr/>
          <p:nvPr>
            <p:custDataLst>
              <p:tags r:id="rId10"/>
            </p:custDataLst>
          </p:nvPr>
        </p:nvGrpSpPr>
        <p:grpSpPr>
          <a:xfrm>
            <a:off x="7116715" y="2788468"/>
            <a:ext cx="937336" cy="2870204"/>
            <a:chOff x="5622925" y="1974851"/>
            <a:chExt cx="946150" cy="2897188"/>
          </a:xfrm>
        </p:grpSpPr>
        <p:sp>
          <p:nvSpPr>
            <p:cNvPr id="13" name="Freeform 5"/>
            <p:cNvSpPr/>
            <p:nvPr>
              <p:custDataLst>
                <p:tags r:id="rId11"/>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15" name="Freeform 6"/>
            <p:cNvSpPr/>
            <p:nvPr>
              <p:custDataLst>
                <p:tags r:id="rId12"/>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8" name="Freeform 7"/>
            <p:cNvSpPr/>
            <p:nvPr>
              <p:custDataLst>
                <p:tags r:id="rId13"/>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9" name="Freeform 8"/>
            <p:cNvSpPr/>
            <p:nvPr>
              <p:custDataLst>
                <p:tags r:id="rId14"/>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0" name="Freeform 9"/>
            <p:cNvSpPr/>
            <p:nvPr>
              <p:custDataLst>
                <p:tags r:id="rId15"/>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21" name="任意多边形 20"/>
          <p:cNvSpPr/>
          <p:nvPr>
            <p:custDataLst>
              <p:tags r:id="rId16"/>
            </p:custDataLst>
          </p:nvPr>
        </p:nvSpPr>
        <p:spPr>
          <a:xfrm>
            <a:off x="6576451" y="1510255"/>
            <a:ext cx="1008932" cy="1041691"/>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2</a:t>
            </a:r>
            <a:endParaRPr lang="en-AU" sz="3000" b="1" dirty="0">
              <a:solidFill>
                <a:prstClr val="white"/>
              </a:solidFill>
            </a:endParaRPr>
          </a:p>
        </p:txBody>
      </p:sp>
      <p:sp>
        <p:nvSpPr>
          <p:cNvPr id="22" name="任意多边形 21"/>
          <p:cNvSpPr/>
          <p:nvPr>
            <p:custDataLst>
              <p:tags r:id="rId17"/>
            </p:custDataLst>
          </p:nvPr>
        </p:nvSpPr>
        <p:spPr>
          <a:xfrm>
            <a:off x="7785891"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23" name="MH_Text_1"/>
          <p:cNvSpPr txBox="1">
            <a:spLocks noChangeArrowheads="1"/>
          </p:cNvSpPr>
          <p:nvPr>
            <p:custDataLst>
              <p:tags r:id="rId18"/>
            </p:custDataLst>
          </p:nvPr>
        </p:nvSpPr>
        <p:spPr bwMode="auto">
          <a:xfrm>
            <a:off x="8903749" y="3180207"/>
            <a:ext cx="21579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19"/>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2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976256" y="2788468"/>
            <a:ext cx="937336" cy="2870204"/>
            <a:chOff x="5622925" y="1974851"/>
            <a:chExt cx="946150" cy="2897188"/>
          </a:xfrm>
        </p:grpSpPr>
        <p:sp>
          <p:nvSpPr>
            <p:cNvPr id="4" name="Freeform 5"/>
            <p:cNvSpPr/>
            <p:nvPr>
              <p:custDataLst>
                <p:tags r:id="rId2"/>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435992" y="1510255"/>
            <a:ext cx="1008932" cy="1041691"/>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1</a:t>
            </a:r>
            <a:endParaRPr lang="en-AU" sz="3000" b="1" dirty="0">
              <a:solidFill>
                <a:prstClr val="white"/>
              </a:solidFill>
            </a:endParaRPr>
          </a:p>
        </p:txBody>
      </p:sp>
      <p:sp>
        <p:nvSpPr>
          <p:cNvPr id="16" name="任意多边形 15"/>
          <p:cNvSpPr/>
          <p:nvPr>
            <p:custDataLst>
              <p:tags r:id="rId8"/>
            </p:custDataLst>
          </p:nvPr>
        </p:nvSpPr>
        <p:spPr>
          <a:xfrm>
            <a:off x="1645432"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2270857" y="3180207"/>
            <a:ext cx="21579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grpSp>
        <p:nvGrpSpPr>
          <p:cNvPr id="12" name="Group 112"/>
          <p:cNvGrpSpPr/>
          <p:nvPr>
            <p:custDataLst>
              <p:tags r:id="rId10"/>
            </p:custDataLst>
          </p:nvPr>
        </p:nvGrpSpPr>
        <p:grpSpPr>
          <a:xfrm>
            <a:off x="4639855" y="2788468"/>
            <a:ext cx="937336" cy="2870204"/>
            <a:chOff x="5622925" y="1974851"/>
            <a:chExt cx="946150" cy="2897188"/>
          </a:xfrm>
        </p:grpSpPr>
        <p:sp>
          <p:nvSpPr>
            <p:cNvPr id="13" name="Freeform 5"/>
            <p:cNvSpPr/>
            <p:nvPr>
              <p:custDataLst>
                <p:tags r:id="rId11"/>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15" name="Freeform 6"/>
            <p:cNvSpPr/>
            <p:nvPr>
              <p:custDataLst>
                <p:tags r:id="rId12"/>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8" name="Freeform 7"/>
            <p:cNvSpPr/>
            <p:nvPr>
              <p:custDataLst>
                <p:tags r:id="rId13"/>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9" name="Freeform 8"/>
            <p:cNvSpPr/>
            <p:nvPr>
              <p:custDataLst>
                <p:tags r:id="rId14"/>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20" name="Freeform 9"/>
            <p:cNvSpPr/>
            <p:nvPr>
              <p:custDataLst>
                <p:tags r:id="rId15"/>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21" name="任意多边形 20"/>
          <p:cNvSpPr/>
          <p:nvPr>
            <p:custDataLst>
              <p:tags r:id="rId16"/>
            </p:custDataLst>
          </p:nvPr>
        </p:nvSpPr>
        <p:spPr>
          <a:xfrm>
            <a:off x="4099591" y="1510255"/>
            <a:ext cx="1008932" cy="1041691"/>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2</a:t>
            </a:r>
            <a:endParaRPr lang="en-AU" sz="3000" b="1" dirty="0">
              <a:solidFill>
                <a:prstClr val="white"/>
              </a:solidFill>
            </a:endParaRPr>
          </a:p>
        </p:txBody>
      </p:sp>
      <p:sp>
        <p:nvSpPr>
          <p:cNvPr id="22" name="任意多边形 21"/>
          <p:cNvSpPr/>
          <p:nvPr>
            <p:custDataLst>
              <p:tags r:id="rId17"/>
            </p:custDataLst>
          </p:nvPr>
        </p:nvSpPr>
        <p:spPr>
          <a:xfrm>
            <a:off x="5309031"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23" name="MH_Text_1"/>
          <p:cNvSpPr txBox="1">
            <a:spLocks noChangeArrowheads="1"/>
          </p:cNvSpPr>
          <p:nvPr>
            <p:custDataLst>
              <p:tags r:id="rId18"/>
            </p:custDataLst>
          </p:nvPr>
        </p:nvSpPr>
        <p:spPr bwMode="auto">
          <a:xfrm>
            <a:off x="5934456" y="3180207"/>
            <a:ext cx="21579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grpSp>
        <p:nvGrpSpPr>
          <p:cNvPr id="25" name="Group 112"/>
          <p:cNvGrpSpPr/>
          <p:nvPr>
            <p:custDataLst>
              <p:tags r:id="rId19"/>
            </p:custDataLst>
          </p:nvPr>
        </p:nvGrpSpPr>
        <p:grpSpPr>
          <a:xfrm>
            <a:off x="8303455" y="2788468"/>
            <a:ext cx="937336" cy="2870204"/>
            <a:chOff x="5622925" y="1974851"/>
            <a:chExt cx="946150" cy="2897188"/>
          </a:xfrm>
        </p:grpSpPr>
        <p:sp>
          <p:nvSpPr>
            <p:cNvPr id="29" name="Freeform 5"/>
            <p:cNvSpPr/>
            <p:nvPr>
              <p:custDataLst>
                <p:tags r:id="rId20"/>
              </p:custDataLst>
            </p:nvPr>
          </p:nvSpPr>
          <p:spPr bwMode="auto">
            <a:xfrm>
              <a:off x="5622925" y="1974851"/>
              <a:ext cx="946150" cy="2897188"/>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30" name="Freeform 6"/>
            <p:cNvSpPr/>
            <p:nvPr>
              <p:custDataLst>
                <p:tags r:id="rId21"/>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31" name="Freeform 7"/>
            <p:cNvSpPr/>
            <p:nvPr>
              <p:custDataLst>
                <p:tags r:id="rId22"/>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32" name="Freeform 8"/>
            <p:cNvSpPr/>
            <p:nvPr>
              <p:custDataLst>
                <p:tags r:id="rId23"/>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33" name="Freeform 9"/>
            <p:cNvSpPr/>
            <p:nvPr>
              <p:custDataLst>
                <p:tags r:id="rId24"/>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26" name="任意多边形 25"/>
          <p:cNvSpPr/>
          <p:nvPr>
            <p:custDataLst>
              <p:tags r:id="rId25"/>
            </p:custDataLst>
          </p:nvPr>
        </p:nvSpPr>
        <p:spPr>
          <a:xfrm>
            <a:off x="7763191" y="1510255"/>
            <a:ext cx="1008932" cy="1041691"/>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3</a:t>
            </a:r>
            <a:endParaRPr lang="en-AU" sz="3000" b="1" dirty="0">
              <a:solidFill>
                <a:prstClr val="white"/>
              </a:solidFill>
            </a:endParaRPr>
          </a:p>
        </p:txBody>
      </p:sp>
      <p:sp>
        <p:nvSpPr>
          <p:cNvPr id="27" name="任意多边形 26"/>
          <p:cNvSpPr/>
          <p:nvPr>
            <p:custDataLst>
              <p:tags r:id="rId26"/>
            </p:custDataLst>
          </p:nvPr>
        </p:nvSpPr>
        <p:spPr>
          <a:xfrm>
            <a:off x="8972631" y="1674125"/>
            <a:ext cx="1250851" cy="1073222"/>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28" name="MH_Text_1"/>
          <p:cNvSpPr txBox="1">
            <a:spLocks noChangeArrowheads="1"/>
          </p:cNvSpPr>
          <p:nvPr>
            <p:custDataLst>
              <p:tags r:id="rId27"/>
            </p:custDataLst>
          </p:nvPr>
        </p:nvSpPr>
        <p:spPr bwMode="auto">
          <a:xfrm>
            <a:off x="9598056" y="3180207"/>
            <a:ext cx="215795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28"/>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29"/>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1397641" y="2173935"/>
            <a:ext cx="464232" cy="1421520"/>
            <a:chOff x="5622923" y="1974851"/>
            <a:chExt cx="946150" cy="2897187"/>
          </a:xfrm>
        </p:grpSpPr>
        <p:sp>
          <p:nvSpPr>
            <p:cNvPr id="4" name="Freeform 5"/>
            <p:cNvSpPr/>
            <p:nvPr>
              <p:custDataLst>
                <p:tags r:id="rId2"/>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826341" y="1122363"/>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1</a:t>
            </a:r>
            <a:endParaRPr lang="en-AU" sz="3000" b="1" dirty="0">
              <a:solidFill>
                <a:prstClr val="white"/>
              </a:solidFill>
            </a:endParaRPr>
          </a:p>
        </p:txBody>
      </p:sp>
      <p:sp>
        <p:nvSpPr>
          <p:cNvPr id="16" name="任意多边形 15"/>
          <p:cNvSpPr/>
          <p:nvPr>
            <p:custDataLst>
              <p:tags r:id="rId8"/>
            </p:custDataLst>
          </p:nvPr>
        </p:nvSpPr>
        <p:spPr>
          <a:xfrm>
            <a:off x="1854407" y="1261658"/>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1942102" y="2276465"/>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77" name="Group 112"/>
          <p:cNvGrpSpPr/>
          <p:nvPr>
            <p:custDataLst>
              <p:tags r:id="rId10"/>
            </p:custDataLst>
          </p:nvPr>
        </p:nvGrpSpPr>
        <p:grpSpPr>
          <a:xfrm>
            <a:off x="5588641" y="2173935"/>
            <a:ext cx="464232" cy="1421520"/>
            <a:chOff x="5622923" y="1974851"/>
            <a:chExt cx="946150" cy="2897187"/>
          </a:xfrm>
        </p:grpSpPr>
        <p:sp>
          <p:nvSpPr>
            <p:cNvPr id="81" name="Freeform 5"/>
            <p:cNvSpPr/>
            <p:nvPr>
              <p:custDataLst>
                <p:tags r:id="rId11"/>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82" name="Freeform 6"/>
            <p:cNvSpPr/>
            <p:nvPr>
              <p:custDataLst>
                <p:tags r:id="rId12"/>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3" name="Freeform 7"/>
            <p:cNvSpPr/>
            <p:nvPr>
              <p:custDataLst>
                <p:tags r:id="rId13"/>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4" name="Freeform 8"/>
            <p:cNvSpPr/>
            <p:nvPr>
              <p:custDataLst>
                <p:tags r:id="rId14"/>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5" name="Freeform 9"/>
            <p:cNvSpPr/>
            <p:nvPr>
              <p:custDataLst>
                <p:tags r:id="rId15"/>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78" name="任意多边形 77"/>
          <p:cNvSpPr/>
          <p:nvPr>
            <p:custDataLst>
              <p:tags r:id="rId16"/>
            </p:custDataLst>
          </p:nvPr>
        </p:nvSpPr>
        <p:spPr>
          <a:xfrm>
            <a:off x="5017341" y="1122363"/>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2</a:t>
            </a:r>
            <a:endParaRPr lang="en-AU" sz="3000" b="1" dirty="0">
              <a:solidFill>
                <a:prstClr val="white"/>
              </a:solidFill>
            </a:endParaRPr>
          </a:p>
        </p:txBody>
      </p:sp>
      <p:sp>
        <p:nvSpPr>
          <p:cNvPr id="79" name="任意多边形 78"/>
          <p:cNvSpPr/>
          <p:nvPr>
            <p:custDataLst>
              <p:tags r:id="rId17"/>
            </p:custDataLst>
          </p:nvPr>
        </p:nvSpPr>
        <p:spPr>
          <a:xfrm>
            <a:off x="6045407" y="1261658"/>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80" name="MH_Text_1"/>
          <p:cNvSpPr txBox="1">
            <a:spLocks noChangeArrowheads="1"/>
          </p:cNvSpPr>
          <p:nvPr>
            <p:custDataLst>
              <p:tags r:id="rId18"/>
            </p:custDataLst>
          </p:nvPr>
        </p:nvSpPr>
        <p:spPr bwMode="auto">
          <a:xfrm>
            <a:off x="6133102" y="2276465"/>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87" name="Group 112"/>
          <p:cNvGrpSpPr/>
          <p:nvPr>
            <p:custDataLst>
              <p:tags r:id="rId19"/>
            </p:custDataLst>
          </p:nvPr>
        </p:nvGrpSpPr>
        <p:grpSpPr>
          <a:xfrm>
            <a:off x="3493141" y="4790135"/>
            <a:ext cx="464232" cy="1421520"/>
            <a:chOff x="5622923" y="1974851"/>
            <a:chExt cx="946150" cy="2897187"/>
          </a:xfrm>
        </p:grpSpPr>
        <p:sp>
          <p:nvSpPr>
            <p:cNvPr id="91" name="Freeform 5"/>
            <p:cNvSpPr/>
            <p:nvPr>
              <p:custDataLst>
                <p:tags r:id="rId20"/>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92" name="Freeform 6"/>
            <p:cNvSpPr/>
            <p:nvPr>
              <p:custDataLst>
                <p:tags r:id="rId21"/>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3" name="Freeform 7"/>
            <p:cNvSpPr/>
            <p:nvPr>
              <p:custDataLst>
                <p:tags r:id="rId22"/>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4" name="Freeform 8"/>
            <p:cNvSpPr/>
            <p:nvPr>
              <p:custDataLst>
                <p:tags r:id="rId23"/>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5" name="Freeform 9"/>
            <p:cNvSpPr/>
            <p:nvPr>
              <p:custDataLst>
                <p:tags r:id="rId24"/>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88" name="任意多边形 87"/>
          <p:cNvSpPr/>
          <p:nvPr>
            <p:custDataLst>
              <p:tags r:id="rId25"/>
            </p:custDataLst>
          </p:nvPr>
        </p:nvSpPr>
        <p:spPr>
          <a:xfrm>
            <a:off x="2921841" y="3738563"/>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3</a:t>
            </a:r>
            <a:endParaRPr lang="en-AU" sz="3000" b="1" dirty="0">
              <a:solidFill>
                <a:prstClr val="white"/>
              </a:solidFill>
            </a:endParaRPr>
          </a:p>
        </p:txBody>
      </p:sp>
      <p:sp>
        <p:nvSpPr>
          <p:cNvPr id="89" name="任意多边形 88"/>
          <p:cNvSpPr/>
          <p:nvPr>
            <p:custDataLst>
              <p:tags r:id="rId26"/>
            </p:custDataLst>
          </p:nvPr>
        </p:nvSpPr>
        <p:spPr>
          <a:xfrm>
            <a:off x="3949907" y="3877858"/>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90" name="MH_Text_1"/>
          <p:cNvSpPr txBox="1">
            <a:spLocks noChangeArrowheads="1"/>
          </p:cNvSpPr>
          <p:nvPr>
            <p:custDataLst>
              <p:tags r:id="rId27"/>
            </p:custDataLst>
          </p:nvPr>
        </p:nvSpPr>
        <p:spPr bwMode="auto">
          <a:xfrm>
            <a:off x="4037602" y="4892665"/>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97" name="Group 112"/>
          <p:cNvGrpSpPr/>
          <p:nvPr>
            <p:custDataLst>
              <p:tags r:id="rId28"/>
            </p:custDataLst>
          </p:nvPr>
        </p:nvGrpSpPr>
        <p:grpSpPr>
          <a:xfrm>
            <a:off x="7684141" y="4790135"/>
            <a:ext cx="464232" cy="1421520"/>
            <a:chOff x="5622923" y="1974851"/>
            <a:chExt cx="946150" cy="2897187"/>
          </a:xfrm>
        </p:grpSpPr>
        <p:sp>
          <p:nvSpPr>
            <p:cNvPr id="101" name="Freeform 5"/>
            <p:cNvSpPr/>
            <p:nvPr>
              <p:custDataLst>
                <p:tags r:id="rId29"/>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102" name="Freeform 6"/>
            <p:cNvSpPr/>
            <p:nvPr>
              <p:custDataLst>
                <p:tags r:id="rId30"/>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3" name="Freeform 7"/>
            <p:cNvSpPr/>
            <p:nvPr>
              <p:custDataLst>
                <p:tags r:id="rId31"/>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4" name="Freeform 8"/>
            <p:cNvSpPr/>
            <p:nvPr>
              <p:custDataLst>
                <p:tags r:id="rId32"/>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5" name="Freeform 9"/>
            <p:cNvSpPr/>
            <p:nvPr>
              <p:custDataLst>
                <p:tags r:id="rId33"/>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98" name="任意多边形 97"/>
          <p:cNvSpPr/>
          <p:nvPr>
            <p:custDataLst>
              <p:tags r:id="rId34"/>
            </p:custDataLst>
          </p:nvPr>
        </p:nvSpPr>
        <p:spPr>
          <a:xfrm>
            <a:off x="7112841" y="3738563"/>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4</a:t>
            </a:r>
            <a:endParaRPr lang="en-AU" sz="3000" b="1" dirty="0">
              <a:solidFill>
                <a:prstClr val="white"/>
              </a:solidFill>
            </a:endParaRPr>
          </a:p>
        </p:txBody>
      </p:sp>
      <p:sp>
        <p:nvSpPr>
          <p:cNvPr id="99" name="任意多边形 98"/>
          <p:cNvSpPr/>
          <p:nvPr>
            <p:custDataLst>
              <p:tags r:id="rId35"/>
            </p:custDataLst>
          </p:nvPr>
        </p:nvSpPr>
        <p:spPr>
          <a:xfrm>
            <a:off x="8140907" y="3877858"/>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00" name="MH_Text_1"/>
          <p:cNvSpPr txBox="1">
            <a:spLocks noChangeArrowheads="1"/>
          </p:cNvSpPr>
          <p:nvPr>
            <p:custDataLst>
              <p:tags r:id="rId36"/>
            </p:custDataLst>
          </p:nvPr>
        </p:nvSpPr>
        <p:spPr bwMode="auto">
          <a:xfrm>
            <a:off x="8228602" y="4892665"/>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37"/>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3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858951" y="2052459"/>
            <a:ext cx="464232" cy="1421520"/>
            <a:chOff x="5622923" y="1974851"/>
            <a:chExt cx="946150" cy="2897187"/>
          </a:xfrm>
        </p:grpSpPr>
        <p:sp>
          <p:nvSpPr>
            <p:cNvPr id="4" name="Freeform 5"/>
            <p:cNvSpPr/>
            <p:nvPr>
              <p:custDataLst>
                <p:tags r:id="rId2"/>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28765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1</a:t>
            </a:r>
            <a:endParaRPr lang="en-AU" sz="3000" b="1" dirty="0">
              <a:solidFill>
                <a:prstClr val="white"/>
              </a:solidFill>
            </a:endParaRPr>
          </a:p>
        </p:txBody>
      </p:sp>
      <p:sp>
        <p:nvSpPr>
          <p:cNvPr id="16" name="任意多边形 15"/>
          <p:cNvSpPr/>
          <p:nvPr>
            <p:custDataLst>
              <p:tags r:id="rId8"/>
            </p:custDataLst>
          </p:nvPr>
        </p:nvSpPr>
        <p:spPr>
          <a:xfrm>
            <a:off x="131571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140341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77" name="Group 112"/>
          <p:cNvGrpSpPr/>
          <p:nvPr>
            <p:custDataLst>
              <p:tags r:id="rId10"/>
            </p:custDataLst>
          </p:nvPr>
        </p:nvGrpSpPr>
        <p:grpSpPr>
          <a:xfrm>
            <a:off x="4781771" y="2052459"/>
            <a:ext cx="464232" cy="1421520"/>
            <a:chOff x="5622923" y="1974851"/>
            <a:chExt cx="946150" cy="2897187"/>
          </a:xfrm>
        </p:grpSpPr>
        <p:sp>
          <p:nvSpPr>
            <p:cNvPr id="81" name="Freeform 5"/>
            <p:cNvSpPr/>
            <p:nvPr>
              <p:custDataLst>
                <p:tags r:id="rId11"/>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82" name="Freeform 6"/>
            <p:cNvSpPr/>
            <p:nvPr>
              <p:custDataLst>
                <p:tags r:id="rId12"/>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3" name="Freeform 7"/>
            <p:cNvSpPr/>
            <p:nvPr>
              <p:custDataLst>
                <p:tags r:id="rId13"/>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4" name="Freeform 8"/>
            <p:cNvSpPr/>
            <p:nvPr>
              <p:custDataLst>
                <p:tags r:id="rId14"/>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5" name="Freeform 9"/>
            <p:cNvSpPr/>
            <p:nvPr>
              <p:custDataLst>
                <p:tags r:id="rId15"/>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78" name="任意多边形 77"/>
          <p:cNvSpPr/>
          <p:nvPr>
            <p:custDataLst>
              <p:tags r:id="rId16"/>
            </p:custDataLst>
          </p:nvPr>
        </p:nvSpPr>
        <p:spPr>
          <a:xfrm>
            <a:off x="421047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2</a:t>
            </a:r>
            <a:endParaRPr lang="en-AU" sz="3000" b="1" dirty="0">
              <a:solidFill>
                <a:prstClr val="white"/>
              </a:solidFill>
            </a:endParaRPr>
          </a:p>
        </p:txBody>
      </p:sp>
      <p:sp>
        <p:nvSpPr>
          <p:cNvPr id="79" name="任意多边形 78"/>
          <p:cNvSpPr/>
          <p:nvPr>
            <p:custDataLst>
              <p:tags r:id="rId17"/>
            </p:custDataLst>
          </p:nvPr>
        </p:nvSpPr>
        <p:spPr>
          <a:xfrm>
            <a:off x="523853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80" name="MH_Text_1"/>
          <p:cNvSpPr txBox="1">
            <a:spLocks noChangeArrowheads="1"/>
          </p:cNvSpPr>
          <p:nvPr>
            <p:custDataLst>
              <p:tags r:id="rId18"/>
            </p:custDataLst>
          </p:nvPr>
        </p:nvSpPr>
        <p:spPr bwMode="auto">
          <a:xfrm>
            <a:off x="532623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87" name="Group 112"/>
          <p:cNvGrpSpPr/>
          <p:nvPr>
            <p:custDataLst>
              <p:tags r:id="rId19"/>
            </p:custDataLst>
          </p:nvPr>
        </p:nvGrpSpPr>
        <p:grpSpPr>
          <a:xfrm>
            <a:off x="8704591" y="2052459"/>
            <a:ext cx="464232" cy="1421520"/>
            <a:chOff x="5622923" y="1974851"/>
            <a:chExt cx="946150" cy="2897187"/>
          </a:xfrm>
        </p:grpSpPr>
        <p:sp>
          <p:nvSpPr>
            <p:cNvPr id="91" name="Freeform 5"/>
            <p:cNvSpPr/>
            <p:nvPr>
              <p:custDataLst>
                <p:tags r:id="rId20"/>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92" name="Freeform 6"/>
            <p:cNvSpPr/>
            <p:nvPr>
              <p:custDataLst>
                <p:tags r:id="rId21"/>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3" name="Freeform 7"/>
            <p:cNvSpPr/>
            <p:nvPr>
              <p:custDataLst>
                <p:tags r:id="rId22"/>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4" name="Freeform 8"/>
            <p:cNvSpPr/>
            <p:nvPr>
              <p:custDataLst>
                <p:tags r:id="rId23"/>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5" name="Freeform 9"/>
            <p:cNvSpPr/>
            <p:nvPr>
              <p:custDataLst>
                <p:tags r:id="rId24"/>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88" name="任意多边形 87"/>
          <p:cNvSpPr/>
          <p:nvPr>
            <p:custDataLst>
              <p:tags r:id="rId25"/>
            </p:custDataLst>
          </p:nvPr>
        </p:nvSpPr>
        <p:spPr>
          <a:xfrm>
            <a:off x="813329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3</a:t>
            </a:r>
            <a:endParaRPr lang="en-AU" sz="3000" b="1" dirty="0">
              <a:solidFill>
                <a:prstClr val="white"/>
              </a:solidFill>
            </a:endParaRPr>
          </a:p>
        </p:txBody>
      </p:sp>
      <p:sp>
        <p:nvSpPr>
          <p:cNvPr id="89" name="任意多边形 88"/>
          <p:cNvSpPr/>
          <p:nvPr>
            <p:custDataLst>
              <p:tags r:id="rId26"/>
            </p:custDataLst>
          </p:nvPr>
        </p:nvSpPr>
        <p:spPr>
          <a:xfrm>
            <a:off x="916135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90" name="MH_Text_1"/>
          <p:cNvSpPr txBox="1">
            <a:spLocks noChangeArrowheads="1"/>
          </p:cNvSpPr>
          <p:nvPr>
            <p:custDataLst>
              <p:tags r:id="rId27"/>
            </p:custDataLst>
          </p:nvPr>
        </p:nvSpPr>
        <p:spPr bwMode="auto">
          <a:xfrm>
            <a:off x="924905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97" name="Group 112"/>
          <p:cNvGrpSpPr/>
          <p:nvPr>
            <p:custDataLst>
              <p:tags r:id="rId28"/>
            </p:custDataLst>
          </p:nvPr>
        </p:nvGrpSpPr>
        <p:grpSpPr>
          <a:xfrm>
            <a:off x="2820361" y="4874109"/>
            <a:ext cx="464232" cy="1421520"/>
            <a:chOff x="5622923" y="1974851"/>
            <a:chExt cx="946150" cy="2897187"/>
          </a:xfrm>
        </p:grpSpPr>
        <p:sp>
          <p:nvSpPr>
            <p:cNvPr id="101" name="Freeform 5"/>
            <p:cNvSpPr/>
            <p:nvPr>
              <p:custDataLst>
                <p:tags r:id="rId29"/>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102" name="Freeform 6"/>
            <p:cNvSpPr/>
            <p:nvPr>
              <p:custDataLst>
                <p:tags r:id="rId30"/>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3" name="Freeform 7"/>
            <p:cNvSpPr/>
            <p:nvPr>
              <p:custDataLst>
                <p:tags r:id="rId31"/>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4" name="Freeform 8"/>
            <p:cNvSpPr/>
            <p:nvPr>
              <p:custDataLst>
                <p:tags r:id="rId32"/>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5" name="Freeform 9"/>
            <p:cNvSpPr/>
            <p:nvPr>
              <p:custDataLst>
                <p:tags r:id="rId33"/>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98" name="任意多边形 97"/>
          <p:cNvSpPr/>
          <p:nvPr>
            <p:custDataLst>
              <p:tags r:id="rId34"/>
            </p:custDataLst>
          </p:nvPr>
        </p:nvSpPr>
        <p:spPr>
          <a:xfrm>
            <a:off x="2249061" y="382253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4</a:t>
            </a:r>
            <a:endParaRPr lang="en-AU" sz="3000" b="1" dirty="0">
              <a:solidFill>
                <a:prstClr val="white"/>
              </a:solidFill>
            </a:endParaRPr>
          </a:p>
        </p:txBody>
      </p:sp>
      <p:sp>
        <p:nvSpPr>
          <p:cNvPr id="99" name="任意多边形 98"/>
          <p:cNvSpPr/>
          <p:nvPr>
            <p:custDataLst>
              <p:tags r:id="rId35"/>
            </p:custDataLst>
          </p:nvPr>
        </p:nvSpPr>
        <p:spPr>
          <a:xfrm>
            <a:off x="3277127" y="396183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a:solidFill>
                <a:prstClr val="white"/>
              </a:solidFill>
              <a:latin typeface="+mj-lt"/>
              <a:ea typeface="+mj-ea"/>
              <a:cs typeface="+mj-cs"/>
            </a:endParaRPr>
          </a:p>
        </p:txBody>
      </p:sp>
      <p:sp>
        <p:nvSpPr>
          <p:cNvPr id="100" name="MH_Text_1"/>
          <p:cNvSpPr txBox="1">
            <a:spLocks noChangeArrowheads="1"/>
          </p:cNvSpPr>
          <p:nvPr>
            <p:custDataLst>
              <p:tags r:id="rId36"/>
            </p:custDataLst>
          </p:nvPr>
        </p:nvSpPr>
        <p:spPr bwMode="auto">
          <a:xfrm>
            <a:off x="3364822" y="497663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44" name="Group 112"/>
          <p:cNvGrpSpPr/>
          <p:nvPr>
            <p:custDataLst>
              <p:tags r:id="rId37"/>
            </p:custDataLst>
          </p:nvPr>
        </p:nvGrpSpPr>
        <p:grpSpPr>
          <a:xfrm>
            <a:off x="6743181" y="4874109"/>
            <a:ext cx="464232" cy="1421520"/>
            <a:chOff x="5622923" y="1974851"/>
            <a:chExt cx="946150" cy="2897187"/>
          </a:xfrm>
        </p:grpSpPr>
        <p:sp>
          <p:nvSpPr>
            <p:cNvPr id="48" name="Freeform 5"/>
            <p:cNvSpPr/>
            <p:nvPr>
              <p:custDataLst>
                <p:tags r:id="rId38"/>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49" name="Freeform 6"/>
            <p:cNvSpPr/>
            <p:nvPr>
              <p:custDataLst>
                <p:tags r:id="rId39"/>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0" name="Freeform 7"/>
            <p:cNvSpPr/>
            <p:nvPr>
              <p:custDataLst>
                <p:tags r:id="rId40"/>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1" name="Freeform 8"/>
            <p:cNvSpPr/>
            <p:nvPr>
              <p:custDataLst>
                <p:tags r:id="rId41"/>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2" name="Freeform 9"/>
            <p:cNvSpPr/>
            <p:nvPr>
              <p:custDataLst>
                <p:tags r:id="rId42"/>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45" name="任意多边形 44"/>
          <p:cNvSpPr/>
          <p:nvPr>
            <p:custDataLst>
              <p:tags r:id="rId43"/>
            </p:custDataLst>
          </p:nvPr>
        </p:nvSpPr>
        <p:spPr>
          <a:xfrm>
            <a:off x="6171881" y="382253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5</a:t>
            </a:r>
            <a:endParaRPr lang="en-AU" sz="3000" b="1" dirty="0">
              <a:solidFill>
                <a:prstClr val="white"/>
              </a:solidFill>
            </a:endParaRPr>
          </a:p>
        </p:txBody>
      </p:sp>
      <p:sp>
        <p:nvSpPr>
          <p:cNvPr id="46" name="任意多边形 45"/>
          <p:cNvSpPr/>
          <p:nvPr>
            <p:custDataLst>
              <p:tags r:id="rId44"/>
            </p:custDataLst>
          </p:nvPr>
        </p:nvSpPr>
        <p:spPr>
          <a:xfrm>
            <a:off x="7199947" y="396183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47" name="MH_Text_1"/>
          <p:cNvSpPr txBox="1">
            <a:spLocks noChangeArrowheads="1"/>
          </p:cNvSpPr>
          <p:nvPr>
            <p:custDataLst>
              <p:tags r:id="rId45"/>
            </p:custDataLst>
          </p:nvPr>
        </p:nvSpPr>
        <p:spPr bwMode="auto">
          <a:xfrm>
            <a:off x="7287642" y="497663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46"/>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4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2"/>
          <p:cNvGrpSpPr/>
          <p:nvPr>
            <p:custDataLst>
              <p:tags r:id="rId1"/>
            </p:custDataLst>
          </p:nvPr>
        </p:nvGrpSpPr>
        <p:grpSpPr>
          <a:xfrm>
            <a:off x="858951" y="2052459"/>
            <a:ext cx="464232" cy="1421520"/>
            <a:chOff x="5622923" y="1974851"/>
            <a:chExt cx="946150" cy="2897187"/>
          </a:xfrm>
        </p:grpSpPr>
        <p:sp>
          <p:nvSpPr>
            <p:cNvPr id="4" name="Freeform 5"/>
            <p:cNvSpPr/>
            <p:nvPr>
              <p:custDataLst>
                <p:tags r:id="rId2"/>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 name="Freeform 6"/>
            <p:cNvSpPr/>
            <p:nvPr>
              <p:custDataLst>
                <p:tags r:id="rId3"/>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 name="Freeform 7"/>
            <p:cNvSpPr/>
            <p:nvPr>
              <p:custDataLst>
                <p:tags r:id="rId4"/>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7" name="Freeform 8"/>
            <p:cNvSpPr/>
            <p:nvPr>
              <p:custDataLst>
                <p:tags r:id="rId5"/>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 name="Freeform 9"/>
            <p:cNvSpPr/>
            <p:nvPr>
              <p:custDataLst>
                <p:tags r:id="rId6"/>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17" name="任意多边形 16"/>
          <p:cNvSpPr/>
          <p:nvPr>
            <p:custDataLst>
              <p:tags r:id="rId7"/>
            </p:custDataLst>
          </p:nvPr>
        </p:nvSpPr>
        <p:spPr>
          <a:xfrm>
            <a:off x="28765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1</a:t>
            </a:r>
            <a:endParaRPr lang="en-AU" sz="3000" b="1" dirty="0">
              <a:solidFill>
                <a:prstClr val="white"/>
              </a:solidFill>
            </a:endParaRPr>
          </a:p>
        </p:txBody>
      </p:sp>
      <p:sp>
        <p:nvSpPr>
          <p:cNvPr id="16" name="任意多边形 15"/>
          <p:cNvSpPr/>
          <p:nvPr>
            <p:custDataLst>
              <p:tags r:id="rId8"/>
            </p:custDataLst>
          </p:nvPr>
        </p:nvSpPr>
        <p:spPr>
          <a:xfrm>
            <a:off x="131571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4" name="MH_Text_1"/>
          <p:cNvSpPr txBox="1">
            <a:spLocks noChangeArrowheads="1"/>
          </p:cNvSpPr>
          <p:nvPr>
            <p:custDataLst>
              <p:tags r:id="rId9"/>
            </p:custDataLst>
          </p:nvPr>
        </p:nvSpPr>
        <p:spPr bwMode="auto">
          <a:xfrm>
            <a:off x="140341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77" name="Group 112"/>
          <p:cNvGrpSpPr/>
          <p:nvPr>
            <p:custDataLst>
              <p:tags r:id="rId10"/>
            </p:custDataLst>
          </p:nvPr>
        </p:nvGrpSpPr>
        <p:grpSpPr>
          <a:xfrm>
            <a:off x="4781771" y="2052459"/>
            <a:ext cx="464232" cy="1421520"/>
            <a:chOff x="5622923" y="1974851"/>
            <a:chExt cx="946150" cy="2897187"/>
          </a:xfrm>
        </p:grpSpPr>
        <p:sp>
          <p:nvSpPr>
            <p:cNvPr id="81" name="Freeform 5"/>
            <p:cNvSpPr/>
            <p:nvPr>
              <p:custDataLst>
                <p:tags r:id="rId11"/>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82" name="Freeform 6"/>
            <p:cNvSpPr/>
            <p:nvPr>
              <p:custDataLst>
                <p:tags r:id="rId12"/>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3" name="Freeform 7"/>
            <p:cNvSpPr/>
            <p:nvPr>
              <p:custDataLst>
                <p:tags r:id="rId13"/>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4" name="Freeform 8"/>
            <p:cNvSpPr/>
            <p:nvPr>
              <p:custDataLst>
                <p:tags r:id="rId14"/>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85" name="Freeform 9"/>
            <p:cNvSpPr/>
            <p:nvPr>
              <p:custDataLst>
                <p:tags r:id="rId15"/>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78" name="任意多边形 77"/>
          <p:cNvSpPr/>
          <p:nvPr>
            <p:custDataLst>
              <p:tags r:id="rId16"/>
            </p:custDataLst>
          </p:nvPr>
        </p:nvSpPr>
        <p:spPr>
          <a:xfrm>
            <a:off x="421047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2</a:t>
            </a:r>
            <a:endParaRPr lang="en-AU" sz="3000" b="1" dirty="0">
              <a:solidFill>
                <a:prstClr val="white"/>
              </a:solidFill>
            </a:endParaRPr>
          </a:p>
        </p:txBody>
      </p:sp>
      <p:sp>
        <p:nvSpPr>
          <p:cNvPr id="79" name="任意多边形 78"/>
          <p:cNvSpPr/>
          <p:nvPr>
            <p:custDataLst>
              <p:tags r:id="rId17"/>
            </p:custDataLst>
          </p:nvPr>
        </p:nvSpPr>
        <p:spPr>
          <a:xfrm>
            <a:off x="523853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80" name="MH_Text_1"/>
          <p:cNvSpPr txBox="1">
            <a:spLocks noChangeArrowheads="1"/>
          </p:cNvSpPr>
          <p:nvPr>
            <p:custDataLst>
              <p:tags r:id="rId18"/>
            </p:custDataLst>
          </p:nvPr>
        </p:nvSpPr>
        <p:spPr bwMode="auto">
          <a:xfrm>
            <a:off x="532623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87" name="Group 112"/>
          <p:cNvGrpSpPr/>
          <p:nvPr>
            <p:custDataLst>
              <p:tags r:id="rId19"/>
            </p:custDataLst>
          </p:nvPr>
        </p:nvGrpSpPr>
        <p:grpSpPr>
          <a:xfrm>
            <a:off x="8704591" y="2052459"/>
            <a:ext cx="464232" cy="1421520"/>
            <a:chOff x="5622923" y="1974851"/>
            <a:chExt cx="946150" cy="2897187"/>
          </a:xfrm>
        </p:grpSpPr>
        <p:sp>
          <p:nvSpPr>
            <p:cNvPr id="91" name="Freeform 5"/>
            <p:cNvSpPr/>
            <p:nvPr>
              <p:custDataLst>
                <p:tags r:id="rId20"/>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92" name="Freeform 6"/>
            <p:cNvSpPr/>
            <p:nvPr>
              <p:custDataLst>
                <p:tags r:id="rId21"/>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3" name="Freeform 7"/>
            <p:cNvSpPr/>
            <p:nvPr>
              <p:custDataLst>
                <p:tags r:id="rId22"/>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4" name="Freeform 8"/>
            <p:cNvSpPr/>
            <p:nvPr>
              <p:custDataLst>
                <p:tags r:id="rId23"/>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95" name="Freeform 9"/>
            <p:cNvSpPr/>
            <p:nvPr>
              <p:custDataLst>
                <p:tags r:id="rId24"/>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88" name="任意多边形 87"/>
          <p:cNvSpPr/>
          <p:nvPr>
            <p:custDataLst>
              <p:tags r:id="rId25"/>
            </p:custDataLst>
          </p:nvPr>
        </p:nvSpPr>
        <p:spPr>
          <a:xfrm>
            <a:off x="8133291" y="100088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3</a:t>
            </a:r>
            <a:endParaRPr lang="en-AU" sz="3000" b="1" dirty="0">
              <a:solidFill>
                <a:prstClr val="white"/>
              </a:solidFill>
            </a:endParaRPr>
          </a:p>
        </p:txBody>
      </p:sp>
      <p:sp>
        <p:nvSpPr>
          <p:cNvPr id="89" name="任意多边形 88"/>
          <p:cNvSpPr/>
          <p:nvPr>
            <p:custDataLst>
              <p:tags r:id="rId26"/>
            </p:custDataLst>
          </p:nvPr>
        </p:nvSpPr>
        <p:spPr>
          <a:xfrm>
            <a:off x="9161357" y="114018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90" name="MH_Text_1"/>
          <p:cNvSpPr txBox="1">
            <a:spLocks noChangeArrowheads="1"/>
          </p:cNvSpPr>
          <p:nvPr>
            <p:custDataLst>
              <p:tags r:id="rId27"/>
            </p:custDataLst>
          </p:nvPr>
        </p:nvSpPr>
        <p:spPr bwMode="auto">
          <a:xfrm>
            <a:off x="9249052" y="215498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97" name="Group 112"/>
          <p:cNvGrpSpPr/>
          <p:nvPr>
            <p:custDataLst>
              <p:tags r:id="rId28"/>
            </p:custDataLst>
          </p:nvPr>
        </p:nvGrpSpPr>
        <p:grpSpPr>
          <a:xfrm>
            <a:off x="858951" y="4874109"/>
            <a:ext cx="464232" cy="1421520"/>
            <a:chOff x="5622923" y="1974851"/>
            <a:chExt cx="946150" cy="2897187"/>
          </a:xfrm>
        </p:grpSpPr>
        <p:sp>
          <p:nvSpPr>
            <p:cNvPr id="101" name="Freeform 5"/>
            <p:cNvSpPr/>
            <p:nvPr>
              <p:custDataLst>
                <p:tags r:id="rId29"/>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102" name="Freeform 6"/>
            <p:cNvSpPr/>
            <p:nvPr>
              <p:custDataLst>
                <p:tags r:id="rId30"/>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3" name="Freeform 7"/>
            <p:cNvSpPr/>
            <p:nvPr>
              <p:custDataLst>
                <p:tags r:id="rId31"/>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4" name="Freeform 8"/>
            <p:cNvSpPr/>
            <p:nvPr>
              <p:custDataLst>
                <p:tags r:id="rId32"/>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105" name="Freeform 9"/>
            <p:cNvSpPr/>
            <p:nvPr>
              <p:custDataLst>
                <p:tags r:id="rId33"/>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98" name="任意多边形 97"/>
          <p:cNvSpPr/>
          <p:nvPr>
            <p:custDataLst>
              <p:tags r:id="rId34"/>
            </p:custDataLst>
          </p:nvPr>
        </p:nvSpPr>
        <p:spPr>
          <a:xfrm>
            <a:off x="287651" y="382253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4</a:t>
            </a:r>
            <a:endParaRPr lang="en-AU" sz="3000" b="1" dirty="0">
              <a:solidFill>
                <a:prstClr val="white"/>
              </a:solidFill>
            </a:endParaRPr>
          </a:p>
        </p:txBody>
      </p:sp>
      <p:sp>
        <p:nvSpPr>
          <p:cNvPr id="99" name="任意多边形 98"/>
          <p:cNvSpPr/>
          <p:nvPr>
            <p:custDataLst>
              <p:tags r:id="rId35"/>
            </p:custDataLst>
          </p:nvPr>
        </p:nvSpPr>
        <p:spPr>
          <a:xfrm>
            <a:off x="1315717" y="396183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100" name="MH_Text_1"/>
          <p:cNvSpPr txBox="1">
            <a:spLocks noChangeArrowheads="1"/>
          </p:cNvSpPr>
          <p:nvPr>
            <p:custDataLst>
              <p:tags r:id="rId36"/>
            </p:custDataLst>
          </p:nvPr>
        </p:nvSpPr>
        <p:spPr bwMode="auto">
          <a:xfrm>
            <a:off x="1403412" y="497663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44" name="Group 112"/>
          <p:cNvGrpSpPr/>
          <p:nvPr>
            <p:custDataLst>
              <p:tags r:id="rId37"/>
            </p:custDataLst>
          </p:nvPr>
        </p:nvGrpSpPr>
        <p:grpSpPr>
          <a:xfrm>
            <a:off x="4781771" y="4874109"/>
            <a:ext cx="464232" cy="1421520"/>
            <a:chOff x="5622923" y="1974851"/>
            <a:chExt cx="946150" cy="2897187"/>
          </a:xfrm>
        </p:grpSpPr>
        <p:sp>
          <p:nvSpPr>
            <p:cNvPr id="48" name="Freeform 5"/>
            <p:cNvSpPr/>
            <p:nvPr>
              <p:custDataLst>
                <p:tags r:id="rId38"/>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49" name="Freeform 6"/>
            <p:cNvSpPr/>
            <p:nvPr>
              <p:custDataLst>
                <p:tags r:id="rId39"/>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0" name="Freeform 7"/>
            <p:cNvSpPr/>
            <p:nvPr>
              <p:custDataLst>
                <p:tags r:id="rId40"/>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1" name="Freeform 8"/>
            <p:cNvSpPr/>
            <p:nvPr>
              <p:custDataLst>
                <p:tags r:id="rId41"/>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52" name="Freeform 9"/>
            <p:cNvSpPr/>
            <p:nvPr>
              <p:custDataLst>
                <p:tags r:id="rId42"/>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45" name="任意多边形 44"/>
          <p:cNvSpPr/>
          <p:nvPr>
            <p:custDataLst>
              <p:tags r:id="rId43"/>
            </p:custDataLst>
          </p:nvPr>
        </p:nvSpPr>
        <p:spPr>
          <a:xfrm>
            <a:off x="4210471" y="382253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5</a:t>
            </a:r>
            <a:endParaRPr lang="en-AU" sz="3000" b="1" dirty="0">
              <a:solidFill>
                <a:prstClr val="white"/>
              </a:solidFill>
            </a:endParaRPr>
          </a:p>
        </p:txBody>
      </p:sp>
      <p:sp>
        <p:nvSpPr>
          <p:cNvPr id="46" name="任意多边形 45"/>
          <p:cNvSpPr/>
          <p:nvPr>
            <p:custDataLst>
              <p:tags r:id="rId44"/>
            </p:custDataLst>
          </p:nvPr>
        </p:nvSpPr>
        <p:spPr>
          <a:xfrm>
            <a:off x="5238537" y="396183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47" name="MH_Text_1"/>
          <p:cNvSpPr txBox="1">
            <a:spLocks noChangeArrowheads="1"/>
          </p:cNvSpPr>
          <p:nvPr>
            <p:custDataLst>
              <p:tags r:id="rId45"/>
            </p:custDataLst>
          </p:nvPr>
        </p:nvSpPr>
        <p:spPr bwMode="auto">
          <a:xfrm>
            <a:off x="5326232" y="497663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grpSp>
        <p:nvGrpSpPr>
          <p:cNvPr id="54" name="Group 112"/>
          <p:cNvGrpSpPr/>
          <p:nvPr>
            <p:custDataLst>
              <p:tags r:id="rId46"/>
            </p:custDataLst>
          </p:nvPr>
        </p:nvGrpSpPr>
        <p:grpSpPr>
          <a:xfrm>
            <a:off x="8704591" y="4874109"/>
            <a:ext cx="464232" cy="1421520"/>
            <a:chOff x="5622923" y="1974851"/>
            <a:chExt cx="946150" cy="2897187"/>
          </a:xfrm>
        </p:grpSpPr>
        <p:sp>
          <p:nvSpPr>
            <p:cNvPr id="58" name="Freeform 5"/>
            <p:cNvSpPr/>
            <p:nvPr>
              <p:custDataLst>
                <p:tags r:id="rId47"/>
              </p:custDataLst>
            </p:nvPr>
          </p:nvSpPr>
          <p:spPr bwMode="auto">
            <a:xfrm>
              <a:off x="5622923" y="1974851"/>
              <a:ext cx="946150" cy="2897187"/>
            </a:xfrm>
            <a:custGeom>
              <a:avLst/>
              <a:gdLst>
                <a:gd name="T0" fmla="*/ 98 w 249"/>
                <a:gd name="T1" fmla="*/ 110 h 769"/>
                <a:gd name="T2" fmla="*/ 88 w 249"/>
                <a:gd name="T3" fmla="*/ 119 h 769"/>
                <a:gd name="T4" fmla="*/ 32 w 249"/>
                <a:gd name="T5" fmla="*/ 148 h 769"/>
                <a:gd name="T6" fmla="*/ 11 w 249"/>
                <a:gd name="T7" fmla="*/ 191 h 769"/>
                <a:gd name="T8" fmla="*/ 2 w 249"/>
                <a:gd name="T9" fmla="*/ 286 h 769"/>
                <a:gd name="T10" fmla="*/ 27 w 249"/>
                <a:gd name="T11" fmla="*/ 362 h 769"/>
                <a:gd name="T12" fmla="*/ 36 w 249"/>
                <a:gd name="T13" fmla="*/ 416 h 769"/>
                <a:gd name="T14" fmla="*/ 43 w 249"/>
                <a:gd name="T15" fmla="*/ 483 h 769"/>
                <a:gd name="T16" fmla="*/ 30 w 249"/>
                <a:gd name="T17" fmla="*/ 594 h 769"/>
                <a:gd name="T18" fmla="*/ 23 w 249"/>
                <a:gd name="T19" fmla="*/ 669 h 769"/>
                <a:gd name="T20" fmla="*/ 25 w 249"/>
                <a:gd name="T21" fmla="*/ 712 h 769"/>
                <a:gd name="T22" fmla="*/ 29 w 249"/>
                <a:gd name="T23" fmla="*/ 721 h 769"/>
                <a:gd name="T24" fmla="*/ 1 w 249"/>
                <a:gd name="T25" fmla="*/ 756 h 769"/>
                <a:gd name="T26" fmla="*/ 45 w 249"/>
                <a:gd name="T27" fmla="*/ 765 h 769"/>
                <a:gd name="T28" fmla="*/ 64 w 249"/>
                <a:gd name="T29" fmla="*/ 749 h 769"/>
                <a:gd name="T30" fmla="*/ 72 w 249"/>
                <a:gd name="T31" fmla="*/ 721 h 769"/>
                <a:gd name="T32" fmla="*/ 72 w 249"/>
                <a:gd name="T33" fmla="*/ 688 h 769"/>
                <a:gd name="T34" fmla="*/ 77 w 249"/>
                <a:gd name="T35" fmla="*/ 643 h 769"/>
                <a:gd name="T36" fmla="*/ 91 w 249"/>
                <a:gd name="T37" fmla="*/ 553 h 769"/>
                <a:gd name="T38" fmla="*/ 125 w 249"/>
                <a:gd name="T39" fmla="*/ 447 h 769"/>
                <a:gd name="T40" fmla="*/ 150 w 249"/>
                <a:gd name="T41" fmla="*/ 550 h 769"/>
                <a:gd name="T42" fmla="*/ 163 w 249"/>
                <a:gd name="T43" fmla="*/ 632 h 769"/>
                <a:gd name="T44" fmla="*/ 169 w 249"/>
                <a:gd name="T45" fmla="*/ 677 h 769"/>
                <a:gd name="T46" fmla="*/ 174 w 249"/>
                <a:gd name="T47" fmla="*/ 715 h 769"/>
                <a:gd name="T48" fmla="*/ 180 w 249"/>
                <a:gd name="T49" fmla="*/ 758 h 769"/>
                <a:gd name="T50" fmla="*/ 231 w 249"/>
                <a:gd name="T51" fmla="*/ 768 h 769"/>
                <a:gd name="T52" fmla="*/ 214 w 249"/>
                <a:gd name="T53" fmla="*/ 722 h 769"/>
                <a:gd name="T54" fmla="*/ 217 w 249"/>
                <a:gd name="T55" fmla="*/ 705 h 769"/>
                <a:gd name="T56" fmla="*/ 216 w 249"/>
                <a:gd name="T57" fmla="*/ 657 h 769"/>
                <a:gd name="T58" fmla="*/ 203 w 249"/>
                <a:gd name="T59" fmla="*/ 541 h 769"/>
                <a:gd name="T60" fmla="*/ 203 w 249"/>
                <a:gd name="T61" fmla="*/ 437 h 769"/>
                <a:gd name="T62" fmla="*/ 209 w 249"/>
                <a:gd name="T63" fmla="*/ 395 h 769"/>
                <a:gd name="T64" fmla="*/ 244 w 249"/>
                <a:gd name="T65" fmla="*/ 315 h 769"/>
                <a:gd name="T66" fmla="*/ 240 w 249"/>
                <a:gd name="T67" fmla="*/ 232 h 769"/>
                <a:gd name="T68" fmla="*/ 231 w 249"/>
                <a:gd name="T69" fmla="*/ 185 h 769"/>
                <a:gd name="T70" fmla="*/ 193 w 249"/>
                <a:gd name="T71" fmla="*/ 133 h 769"/>
                <a:gd name="T72" fmla="*/ 153 w 249"/>
                <a:gd name="T73" fmla="*/ 110 h 769"/>
                <a:gd name="T74" fmla="*/ 148 w 249"/>
                <a:gd name="T75" fmla="*/ 93 h 769"/>
                <a:gd name="T76" fmla="*/ 157 w 249"/>
                <a:gd name="T77" fmla="*/ 79 h 769"/>
                <a:gd name="T78" fmla="*/ 167 w 249"/>
                <a:gd name="T79" fmla="*/ 46 h 769"/>
                <a:gd name="T80" fmla="*/ 155 w 249"/>
                <a:gd name="T81" fmla="*/ 8 h 769"/>
                <a:gd name="T82" fmla="*/ 106 w 249"/>
                <a:gd name="T83" fmla="*/ 4 h 769"/>
                <a:gd name="T84" fmla="*/ 87 w 249"/>
                <a:gd name="T85" fmla="*/ 33 h 769"/>
                <a:gd name="T86" fmla="*/ 87 w 249"/>
                <a:gd name="T87" fmla="*/ 71 h 769"/>
                <a:gd name="T88" fmla="*/ 99 w 249"/>
                <a:gd name="T89" fmla="*/ 96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 h="769">
                  <a:moveTo>
                    <a:pt x="99" y="96"/>
                  </a:moveTo>
                  <a:cubicBezTo>
                    <a:pt x="100" y="102"/>
                    <a:pt x="99" y="108"/>
                    <a:pt x="98" y="110"/>
                  </a:cubicBezTo>
                  <a:cubicBezTo>
                    <a:pt x="97" y="112"/>
                    <a:pt x="94" y="111"/>
                    <a:pt x="93" y="112"/>
                  </a:cubicBezTo>
                  <a:cubicBezTo>
                    <a:pt x="92" y="113"/>
                    <a:pt x="89" y="118"/>
                    <a:pt x="88" y="119"/>
                  </a:cubicBezTo>
                  <a:cubicBezTo>
                    <a:pt x="88" y="120"/>
                    <a:pt x="69" y="131"/>
                    <a:pt x="61" y="133"/>
                  </a:cubicBezTo>
                  <a:cubicBezTo>
                    <a:pt x="53" y="136"/>
                    <a:pt x="40" y="144"/>
                    <a:pt x="32" y="148"/>
                  </a:cubicBezTo>
                  <a:cubicBezTo>
                    <a:pt x="24" y="152"/>
                    <a:pt x="15" y="154"/>
                    <a:pt x="15" y="158"/>
                  </a:cubicBezTo>
                  <a:cubicBezTo>
                    <a:pt x="16" y="163"/>
                    <a:pt x="11" y="186"/>
                    <a:pt x="11" y="191"/>
                  </a:cubicBezTo>
                  <a:cubicBezTo>
                    <a:pt x="11" y="204"/>
                    <a:pt x="8" y="234"/>
                    <a:pt x="6" y="248"/>
                  </a:cubicBezTo>
                  <a:cubicBezTo>
                    <a:pt x="4" y="262"/>
                    <a:pt x="2" y="282"/>
                    <a:pt x="2" y="286"/>
                  </a:cubicBezTo>
                  <a:cubicBezTo>
                    <a:pt x="2" y="290"/>
                    <a:pt x="6" y="316"/>
                    <a:pt x="14" y="327"/>
                  </a:cubicBezTo>
                  <a:cubicBezTo>
                    <a:pt x="23" y="338"/>
                    <a:pt x="24" y="354"/>
                    <a:pt x="27" y="362"/>
                  </a:cubicBezTo>
                  <a:cubicBezTo>
                    <a:pt x="31" y="369"/>
                    <a:pt x="42" y="382"/>
                    <a:pt x="42" y="384"/>
                  </a:cubicBezTo>
                  <a:cubicBezTo>
                    <a:pt x="42" y="385"/>
                    <a:pt x="38" y="412"/>
                    <a:pt x="36" y="416"/>
                  </a:cubicBezTo>
                  <a:cubicBezTo>
                    <a:pt x="41" y="420"/>
                    <a:pt x="47" y="420"/>
                    <a:pt x="47" y="420"/>
                  </a:cubicBezTo>
                  <a:cubicBezTo>
                    <a:pt x="47" y="420"/>
                    <a:pt x="43" y="470"/>
                    <a:pt x="43" y="483"/>
                  </a:cubicBezTo>
                  <a:cubicBezTo>
                    <a:pt x="43" y="497"/>
                    <a:pt x="39" y="532"/>
                    <a:pt x="38" y="540"/>
                  </a:cubicBezTo>
                  <a:cubicBezTo>
                    <a:pt x="37" y="548"/>
                    <a:pt x="31" y="589"/>
                    <a:pt x="30" y="594"/>
                  </a:cubicBezTo>
                  <a:cubicBezTo>
                    <a:pt x="28" y="598"/>
                    <a:pt x="28" y="617"/>
                    <a:pt x="31" y="622"/>
                  </a:cubicBezTo>
                  <a:cubicBezTo>
                    <a:pt x="33" y="627"/>
                    <a:pt x="25" y="662"/>
                    <a:pt x="23" y="669"/>
                  </a:cubicBezTo>
                  <a:cubicBezTo>
                    <a:pt x="21" y="676"/>
                    <a:pt x="15" y="696"/>
                    <a:pt x="18" y="702"/>
                  </a:cubicBezTo>
                  <a:cubicBezTo>
                    <a:pt x="20" y="709"/>
                    <a:pt x="25" y="712"/>
                    <a:pt x="25" y="712"/>
                  </a:cubicBezTo>
                  <a:cubicBezTo>
                    <a:pt x="25" y="712"/>
                    <a:pt x="21" y="714"/>
                    <a:pt x="22" y="717"/>
                  </a:cubicBezTo>
                  <a:cubicBezTo>
                    <a:pt x="22" y="720"/>
                    <a:pt x="29" y="721"/>
                    <a:pt x="29" y="721"/>
                  </a:cubicBezTo>
                  <a:cubicBezTo>
                    <a:pt x="29" y="721"/>
                    <a:pt x="10" y="737"/>
                    <a:pt x="5" y="741"/>
                  </a:cubicBezTo>
                  <a:cubicBezTo>
                    <a:pt x="0" y="745"/>
                    <a:pt x="1" y="751"/>
                    <a:pt x="1" y="756"/>
                  </a:cubicBezTo>
                  <a:cubicBezTo>
                    <a:pt x="1" y="761"/>
                    <a:pt x="1" y="765"/>
                    <a:pt x="5" y="766"/>
                  </a:cubicBezTo>
                  <a:cubicBezTo>
                    <a:pt x="9" y="766"/>
                    <a:pt x="40" y="766"/>
                    <a:pt x="45" y="765"/>
                  </a:cubicBezTo>
                  <a:cubicBezTo>
                    <a:pt x="49" y="764"/>
                    <a:pt x="48" y="757"/>
                    <a:pt x="54" y="757"/>
                  </a:cubicBezTo>
                  <a:cubicBezTo>
                    <a:pt x="60" y="757"/>
                    <a:pt x="64" y="752"/>
                    <a:pt x="64" y="749"/>
                  </a:cubicBezTo>
                  <a:cubicBezTo>
                    <a:pt x="64" y="745"/>
                    <a:pt x="62" y="727"/>
                    <a:pt x="61" y="724"/>
                  </a:cubicBezTo>
                  <a:cubicBezTo>
                    <a:pt x="60" y="721"/>
                    <a:pt x="70" y="723"/>
                    <a:pt x="72" y="721"/>
                  </a:cubicBezTo>
                  <a:cubicBezTo>
                    <a:pt x="75" y="718"/>
                    <a:pt x="75" y="704"/>
                    <a:pt x="72" y="701"/>
                  </a:cubicBezTo>
                  <a:cubicBezTo>
                    <a:pt x="68" y="699"/>
                    <a:pt x="69" y="691"/>
                    <a:pt x="72" y="688"/>
                  </a:cubicBezTo>
                  <a:cubicBezTo>
                    <a:pt x="76" y="684"/>
                    <a:pt x="74" y="672"/>
                    <a:pt x="73" y="669"/>
                  </a:cubicBezTo>
                  <a:cubicBezTo>
                    <a:pt x="72" y="666"/>
                    <a:pt x="77" y="650"/>
                    <a:pt x="77" y="643"/>
                  </a:cubicBezTo>
                  <a:cubicBezTo>
                    <a:pt x="78" y="636"/>
                    <a:pt x="84" y="606"/>
                    <a:pt x="83" y="602"/>
                  </a:cubicBezTo>
                  <a:cubicBezTo>
                    <a:pt x="81" y="597"/>
                    <a:pt x="89" y="561"/>
                    <a:pt x="91" y="553"/>
                  </a:cubicBezTo>
                  <a:cubicBezTo>
                    <a:pt x="92" y="545"/>
                    <a:pt x="110" y="493"/>
                    <a:pt x="112" y="482"/>
                  </a:cubicBezTo>
                  <a:cubicBezTo>
                    <a:pt x="114" y="470"/>
                    <a:pt x="125" y="447"/>
                    <a:pt x="125" y="447"/>
                  </a:cubicBezTo>
                  <a:cubicBezTo>
                    <a:pt x="125" y="447"/>
                    <a:pt x="135" y="484"/>
                    <a:pt x="138" y="491"/>
                  </a:cubicBezTo>
                  <a:cubicBezTo>
                    <a:pt x="141" y="498"/>
                    <a:pt x="149" y="536"/>
                    <a:pt x="150" y="550"/>
                  </a:cubicBezTo>
                  <a:cubicBezTo>
                    <a:pt x="152" y="564"/>
                    <a:pt x="158" y="604"/>
                    <a:pt x="161" y="610"/>
                  </a:cubicBezTo>
                  <a:cubicBezTo>
                    <a:pt x="164" y="617"/>
                    <a:pt x="163" y="630"/>
                    <a:pt x="163" y="632"/>
                  </a:cubicBezTo>
                  <a:cubicBezTo>
                    <a:pt x="163" y="634"/>
                    <a:pt x="158" y="646"/>
                    <a:pt x="162" y="655"/>
                  </a:cubicBezTo>
                  <a:cubicBezTo>
                    <a:pt x="165" y="664"/>
                    <a:pt x="169" y="677"/>
                    <a:pt x="169" y="677"/>
                  </a:cubicBezTo>
                  <a:cubicBezTo>
                    <a:pt x="169" y="677"/>
                    <a:pt x="162" y="692"/>
                    <a:pt x="165" y="697"/>
                  </a:cubicBezTo>
                  <a:cubicBezTo>
                    <a:pt x="168" y="703"/>
                    <a:pt x="174" y="711"/>
                    <a:pt x="174" y="715"/>
                  </a:cubicBezTo>
                  <a:cubicBezTo>
                    <a:pt x="174" y="720"/>
                    <a:pt x="175" y="731"/>
                    <a:pt x="179" y="736"/>
                  </a:cubicBezTo>
                  <a:cubicBezTo>
                    <a:pt x="180" y="758"/>
                    <a:pt x="180" y="758"/>
                    <a:pt x="180" y="758"/>
                  </a:cubicBezTo>
                  <a:cubicBezTo>
                    <a:pt x="180" y="758"/>
                    <a:pt x="188" y="764"/>
                    <a:pt x="198" y="766"/>
                  </a:cubicBezTo>
                  <a:cubicBezTo>
                    <a:pt x="208" y="769"/>
                    <a:pt x="227" y="769"/>
                    <a:pt x="231" y="768"/>
                  </a:cubicBezTo>
                  <a:cubicBezTo>
                    <a:pt x="234" y="767"/>
                    <a:pt x="236" y="754"/>
                    <a:pt x="234" y="749"/>
                  </a:cubicBezTo>
                  <a:cubicBezTo>
                    <a:pt x="233" y="744"/>
                    <a:pt x="214" y="723"/>
                    <a:pt x="214" y="722"/>
                  </a:cubicBezTo>
                  <a:cubicBezTo>
                    <a:pt x="213" y="721"/>
                    <a:pt x="220" y="720"/>
                    <a:pt x="221" y="716"/>
                  </a:cubicBezTo>
                  <a:cubicBezTo>
                    <a:pt x="222" y="712"/>
                    <a:pt x="217" y="705"/>
                    <a:pt x="217" y="705"/>
                  </a:cubicBezTo>
                  <a:cubicBezTo>
                    <a:pt x="217" y="705"/>
                    <a:pt x="228" y="699"/>
                    <a:pt x="226" y="695"/>
                  </a:cubicBezTo>
                  <a:cubicBezTo>
                    <a:pt x="224" y="692"/>
                    <a:pt x="216" y="664"/>
                    <a:pt x="216" y="657"/>
                  </a:cubicBezTo>
                  <a:cubicBezTo>
                    <a:pt x="217" y="649"/>
                    <a:pt x="212" y="630"/>
                    <a:pt x="209" y="625"/>
                  </a:cubicBezTo>
                  <a:cubicBezTo>
                    <a:pt x="207" y="621"/>
                    <a:pt x="207" y="551"/>
                    <a:pt x="203" y="541"/>
                  </a:cubicBezTo>
                  <a:cubicBezTo>
                    <a:pt x="200" y="530"/>
                    <a:pt x="200" y="497"/>
                    <a:pt x="200" y="497"/>
                  </a:cubicBezTo>
                  <a:cubicBezTo>
                    <a:pt x="200" y="497"/>
                    <a:pt x="203" y="447"/>
                    <a:pt x="203" y="437"/>
                  </a:cubicBezTo>
                  <a:cubicBezTo>
                    <a:pt x="203" y="428"/>
                    <a:pt x="202" y="395"/>
                    <a:pt x="202" y="395"/>
                  </a:cubicBezTo>
                  <a:cubicBezTo>
                    <a:pt x="209" y="395"/>
                    <a:pt x="209" y="395"/>
                    <a:pt x="209" y="395"/>
                  </a:cubicBezTo>
                  <a:cubicBezTo>
                    <a:pt x="209" y="395"/>
                    <a:pt x="226" y="370"/>
                    <a:pt x="230" y="360"/>
                  </a:cubicBezTo>
                  <a:cubicBezTo>
                    <a:pt x="234" y="349"/>
                    <a:pt x="243" y="318"/>
                    <a:pt x="244" y="315"/>
                  </a:cubicBezTo>
                  <a:cubicBezTo>
                    <a:pt x="245" y="312"/>
                    <a:pt x="249" y="287"/>
                    <a:pt x="249" y="279"/>
                  </a:cubicBezTo>
                  <a:cubicBezTo>
                    <a:pt x="249" y="271"/>
                    <a:pt x="241" y="238"/>
                    <a:pt x="240" y="232"/>
                  </a:cubicBezTo>
                  <a:cubicBezTo>
                    <a:pt x="238" y="226"/>
                    <a:pt x="236" y="210"/>
                    <a:pt x="234" y="207"/>
                  </a:cubicBezTo>
                  <a:cubicBezTo>
                    <a:pt x="231" y="204"/>
                    <a:pt x="231" y="191"/>
                    <a:pt x="231" y="185"/>
                  </a:cubicBezTo>
                  <a:cubicBezTo>
                    <a:pt x="230" y="179"/>
                    <a:pt x="227" y="151"/>
                    <a:pt x="225" y="149"/>
                  </a:cubicBezTo>
                  <a:cubicBezTo>
                    <a:pt x="223" y="146"/>
                    <a:pt x="202" y="136"/>
                    <a:pt x="193" y="133"/>
                  </a:cubicBezTo>
                  <a:cubicBezTo>
                    <a:pt x="184" y="129"/>
                    <a:pt x="160" y="122"/>
                    <a:pt x="158" y="118"/>
                  </a:cubicBezTo>
                  <a:cubicBezTo>
                    <a:pt x="155" y="114"/>
                    <a:pt x="154" y="111"/>
                    <a:pt x="153" y="110"/>
                  </a:cubicBezTo>
                  <a:cubicBezTo>
                    <a:pt x="152" y="109"/>
                    <a:pt x="149" y="109"/>
                    <a:pt x="149" y="109"/>
                  </a:cubicBezTo>
                  <a:cubicBezTo>
                    <a:pt x="149" y="109"/>
                    <a:pt x="149" y="96"/>
                    <a:pt x="148" y="93"/>
                  </a:cubicBezTo>
                  <a:cubicBezTo>
                    <a:pt x="148" y="93"/>
                    <a:pt x="154" y="89"/>
                    <a:pt x="154" y="87"/>
                  </a:cubicBezTo>
                  <a:cubicBezTo>
                    <a:pt x="154" y="85"/>
                    <a:pt x="156" y="81"/>
                    <a:pt x="157" y="79"/>
                  </a:cubicBezTo>
                  <a:cubicBezTo>
                    <a:pt x="158" y="78"/>
                    <a:pt x="164" y="69"/>
                    <a:pt x="165" y="65"/>
                  </a:cubicBezTo>
                  <a:cubicBezTo>
                    <a:pt x="166" y="61"/>
                    <a:pt x="168" y="52"/>
                    <a:pt x="167" y="46"/>
                  </a:cubicBezTo>
                  <a:cubicBezTo>
                    <a:pt x="166" y="40"/>
                    <a:pt x="166" y="26"/>
                    <a:pt x="165" y="25"/>
                  </a:cubicBezTo>
                  <a:cubicBezTo>
                    <a:pt x="165" y="23"/>
                    <a:pt x="158" y="10"/>
                    <a:pt x="155" y="8"/>
                  </a:cubicBezTo>
                  <a:cubicBezTo>
                    <a:pt x="152" y="5"/>
                    <a:pt x="147" y="1"/>
                    <a:pt x="141" y="1"/>
                  </a:cubicBezTo>
                  <a:cubicBezTo>
                    <a:pt x="135" y="0"/>
                    <a:pt x="110" y="3"/>
                    <a:pt x="106" y="4"/>
                  </a:cubicBezTo>
                  <a:cubicBezTo>
                    <a:pt x="103" y="5"/>
                    <a:pt x="100" y="11"/>
                    <a:pt x="97" y="14"/>
                  </a:cubicBezTo>
                  <a:cubicBezTo>
                    <a:pt x="95" y="17"/>
                    <a:pt x="87" y="28"/>
                    <a:pt x="87" y="33"/>
                  </a:cubicBezTo>
                  <a:cubicBezTo>
                    <a:pt x="87" y="37"/>
                    <a:pt x="86" y="49"/>
                    <a:pt x="87" y="53"/>
                  </a:cubicBezTo>
                  <a:cubicBezTo>
                    <a:pt x="88" y="57"/>
                    <a:pt x="85" y="66"/>
                    <a:pt x="87" y="71"/>
                  </a:cubicBezTo>
                  <a:cubicBezTo>
                    <a:pt x="88" y="76"/>
                    <a:pt x="93" y="83"/>
                    <a:pt x="94" y="86"/>
                  </a:cubicBezTo>
                  <a:cubicBezTo>
                    <a:pt x="95" y="90"/>
                    <a:pt x="98" y="96"/>
                    <a:pt x="99" y="9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id-ID">
                <a:solidFill>
                  <a:prstClr val="black"/>
                </a:solidFill>
              </a:endParaRPr>
            </a:p>
          </p:txBody>
        </p:sp>
        <p:sp>
          <p:nvSpPr>
            <p:cNvPr id="59" name="Freeform 6"/>
            <p:cNvSpPr/>
            <p:nvPr>
              <p:custDataLst>
                <p:tags r:id="rId48"/>
              </p:custDataLst>
            </p:nvPr>
          </p:nvSpPr>
          <p:spPr bwMode="auto">
            <a:xfrm>
              <a:off x="5988050" y="2405063"/>
              <a:ext cx="90488" cy="447675"/>
            </a:xfrm>
            <a:custGeom>
              <a:avLst/>
              <a:gdLst>
                <a:gd name="T0" fmla="*/ 7 w 24"/>
                <a:gd name="T1" fmla="*/ 0 h 119"/>
                <a:gd name="T2" fmla="*/ 19 w 24"/>
                <a:gd name="T3" fmla="*/ 10 h 119"/>
                <a:gd name="T4" fmla="*/ 20 w 24"/>
                <a:gd name="T5" fmla="*/ 22 h 119"/>
                <a:gd name="T6" fmla="*/ 24 w 24"/>
                <a:gd name="T7" fmla="*/ 29 h 119"/>
                <a:gd name="T8" fmla="*/ 17 w 24"/>
                <a:gd name="T9" fmla="*/ 79 h 119"/>
                <a:gd name="T10" fmla="*/ 13 w 24"/>
                <a:gd name="T11" fmla="*/ 119 h 119"/>
                <a:gd name="T12" fmla="*/ 3 w 24"/>
                <a:gd name="T13" fmla="*/ 54 h 119"/>
                <a:gd name="T14" fmla="*/ 1 w 24"/>
                <a:gd name="T15" fmla="*/ 24 h 119"/>
                <a:gd name="T16" fmla="*/ 7 w 24"/>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19">
                  <a:moveTo>
                    <a:pt x="7" y="0"/>
                  </a:moveTo>
                  <a:cubicBezTo>
                    <a:pt x="7" y="0"/>
                    <a:pt x="17" y="8"/>
                    <a:pt x="19" y="10"/>
                  </a:cubicBezTo>
                  <a:cubicBezTo>
                    <a:pt x="18" y="15"/>
                    <a:pt x="18" y="19"/>
                    <a:pt x="20" y="22"/>
                  </a:cubicBezTo>
                  <a:cubicBezTo>
                    <a:pt x="21" y="25"/>
                    <a:pt x="24" y="29"/>
                    <a:pt x="24" y="29"/>
                  </a:cubicBezTo>
                  <a:cubicBezTo>
                    <a:pt x="24" y="29"/>
                    <a:pt x="18" y="69"/>
                    <a:pt x="17" y="79"/>
                  </a:cubicBezTo>
                  <a:cubicBezTo>
                    <a:pt x="16" y="88"/>
                    <a:pt x="14" y="116"/>
                    <a:pt x="13" y="119"/>
                  </a:cubicBezTo>
                  <a:cubicBezTo>
                    <a:pt x="8" y="91"/>
                    <a:pt x="4" y="59"/>
                    <a:pt x="3" y="54"/>
                  </a:cubicBezTo>
                  <a:cubicBezTo>
                    <a:pt x="2" y="48"/>
                    <a:pt x="0" y="30"/>
                    <a:pt x="1" y="24"/>
                  </a:cubicBezTo>
                  <a:cubicBezTo>
                    <a:pt x="1" y="17"/>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0" name="Freeform 7"/>
            <p:cNvSpPr/>
            <p:nvPr>
              <p:custDataLst>
                <p:tags r:id="rId49"/>
              </p:custDataLst>
            </p:nvPr>
          </p:nvSpPr>
          <p:spPr bwMode="auto">
            <a:xfrm>
              <a:off x="6124575" y="2408238"/>
              <a:ext cx="95250" cy="433388"/>
            </a:xfrm>
            <a:custGeom>
              <a:avLst/>
              <a:gdLst>
                <a:gd name="T0" fmla="*/ 15 w 25"/>
                <a:gd name="T1" fmla="*/ 0 h 115"/>
                <a:gd name="T2" fmla="*/ 4 w 25"/>
                <a:gd name="T3" fmla="*/ 9 h 115"/>
                <a:gd name="T4" fmla="*/ 8 w 25"/>
                <a:gd name="T5" fmla="*/ 19 h 115"/>
                <a:gd name="T6" fmla="*/ 0 w 25"/>
                <a:gd name="T7" fmla="*/ 28 h 115"/>
                <a:gd name="T8" fmla="*/ 6 w 25"/>
                <a:gd name="T9" fmla="*/ 75 h 115"/>
                <a:gd name="T10" fmla="*/ 8 w 25"/>
                <a:gd name="T11" fmla="*/ 115 h 115"/>
                <a:gd name="T12" fmla="*/ 24 w 25"/>
                <a:gd name="T13" fmla="*/ 43 h 115"/>
                <a:gd name="T14" fmla="*/ 21 w 25"/>
                <a:gd name="T15" fmla="*/ 10 h 115"/>
                <a:gd name="T16" fmla="*/ 15 w 25"/>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15">
                  <a:moveTo>
                    <a:pt x="15" y="0"/>
                  </a:moveTo>
                  <a:cubicBezTo>
                    <a:pt x="15" y="0"/>
                    <a:pt x="5" y="9"/>
                    <a:pt x="4" y="9"/>
                  </a:cubicBezTo>
                  <a:cubicBezTo>
                    <a:pt x="8" y="12"/>
                    <a:pt x="8" y="18"/>
                    <a:pt x="8" y="19"/>
                  </a:cubicBezTo>
                  <a:cubicBezTo>
                    <a:pt x="7" y="20"/>
                    <a:pt x="0" y="28"/>
                    <a:pt x="0" y="28"/>
                  </a:cubicBezTo>
                  <a:cubicBezTo>
                    <a:pt x="0" y="28"/>
                    <a:pt x="6" y="69"/>
                    <a:pt x="6" y="75"/>
                  </a:cubicBezTo>
                  <a:cubicBezTo>
                    <a:pt x="6" y="80"/>
                    <a:pt x="8" y="110"/>
                    <a:pt x="8" y="115"/>
                  </a:cubicBezTo>
                  <a:cubicBezTo>
                    <a:pt x="13" y="98"/>
                    <a:pt x="23" y="49"/>
                    <a:pt x="24" y="43"/>
                  </a:cubicBezTo>
                  <a:cubicBezTo>
                    <a:pt x="25" y="37"/>
                    <a:pt x="22" y="13"/>
                    <a:pt x="21" y="10"/>
                  </a:cubicBezTo>
                  <a:cubicBezTo>
                    <a:pt x="19" y="7"/>
                    <a:pt x="15" y="0"/>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1" name="Freeform 8"/>
            <p:cNvSpPr/>
            <p:nvPr>
              <p:custDataLst>
                <p:tags r:id="rId50"/>
              </p:custDataLst>
            </p:nvPr>
          </p:nvSpPr>
          <p:spPr bwMode="auto">
            <a:xfrm>
              <a:off x="5786438" y="2943226"/>
              <a:ext cx="41275" cy="176213"/>
            </a:xfrm>
            <a:custGeom>
              <a:avLst/>
              <a:gdLst>
                <a:gd name="T0" fmla="*/ 0 w 11"/>
                <a:gd name="T1" fmla="*/ 0 h 47"/>
                <a:gd name="T2" fmla="*/ 1 w 11"/>
                <a:gd name="T3" fmla="*/ 27 h 47"/>
                <a:gd name="T4" fmla="*/ 7 w 11"/>
                <a:gd name="T5" fmla="*/ 47 h 47"/>
                <a:gd name="T6" fmla="*/ 10 w 11"/>
                <a:gd name="T7" fmla="*/ 18 h 47"/>
                <a:gd name="T8" fmla="*/ 0 w 11"/>
                <a:gd name="T9" fmla="*/ 0 h 47"/>
              </a:gdLst>
              <a:ahLst/>
              <a:cxnLst>
                <a:cxn ang="0">
                  <a:pos x="T0" y="T1"/>
                </a:cxn>
                <a:cxn ang="0">
                  <a:pos x="T2" y="T3"/>
                </a:cxn>
                <a:cxn ang="0">
                  <a:pos x="T4" y="T5"/>
                </a:cxn>
                <a:cxn ang="0">
                  <a:pos x="T6" y="T7"/>
                </a:cxn>
                <a:cxn ang="0">
                  <a:pos x="T8" y="T9"/>
                </a:cxn>
              </a:cxnLst>
              <a:rect l="0" t="0" r="r" b="b"/>
              <a:pathLst>
                <a:path w="11" h="47">
                  <a:moveTo>
                    <a:pt x="0" y="0"/>
                  </a:moveTo>
                  <a:cubicBezTo>
                    <a:pt x="0" y="0"/>
                    <a:pt x="1" y="22"/>
                    <a:pt x="1" y="27"/>
                  </a:cubicBezTo>
                  <a:cubicBezTo>
                    <a:pt x="1" y="31"/>
                    <a:pt x="5" y="44"/>
                    <a:pt x="7" y="47"/>
                  </a:cubicBezTo>
                  <a:cubicBezTo>
                    <a:pt x="10" y="37"/>
                    <a:pt x="11" y="21"/>
                    <a:pt x="10" y="18"/>
                  </a:cubicBezTo>
                  <a:cubicBezTo>
                    <a:pt x="10" y="1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sp>
          <p:nvSpPr>
            <p:cNvPr id="62" name="Freeform 9"/>
            <p:cNvSpPr/>
            <p:nvPr>
              <p:custDataLst>
                <p:tags r:id="rId51"/>
              </p:custDataLst>
            </p:nvPr>
          </p:nvSpPr>
          <p:spPr bwMode="auto">
            <a:xfrm>
              <a:off x="6364288" y="2995613"/>
              <a:ext cx="44450" cy="177800"/>
            </a:xfrm>
            <a:custGeom>
              <a:avLst/>
              <a:gdLst>
                <a:gd name="T0" fmla="*/ 1 w 12"/>
                <a:gd name="T1" fmla="*/ 0 h 47"/>
                <a:gd name="T2" fmla="*/ 2 w 12"/>
                <a:gd name="T3" fmla="*/ 47 h 47"/>
                <a:gd name="T4" fmla="*/ 12 w 12"/>
                <a:gd name="T5" fmla="*/ 28 h 47"/>
                <a:gd name="T6" fmla="*/ 1 w 12"/>
                <a:gd name="T7" fmla="*/ 0 h 47"/>
              </a:gdLst>
              <a:ahLst/>
              <a:cxnLst>
                <a:cxn ang="0">
                  <a:pos x="T0" y="T1"/>
                </a:cxn>
                <a:cxn ang="0">
                  <a:pos x="T2" y="T3"/>
                </a:cxn>
                <a:cxn ang="0">
                  <a:pos x="T4" y="T5"/>
                </a:cxn>
                <a:cxn ang="0">
                  <a:pos x="T6" y="T7"/>
                </a:cxn>
              </a:cxnLst>
              <a:rect l="0" t="0" r="r" b="b"/>
              <a:pathLst>
                <a:path w="12" h="47">
                  <a:moveTo>
                    <a:pt x="1" y="0"/>
                  </a:moveTo>
                  <a:cubicBezTo>
                    <a:pt x="1" y="0"/>
                    <a:pt x="0" y="38"/>
                    <a:pt x="2" y="47"/>
                  </a:cubicBezTo>
                  <a:cubicBezTo>
                    <a:pt x="5" y="47"/>
                    <a:pt x="12" y="31"/>
                    <a:pt x="12" y="28"/>
                  </a:cubicBezTo>
                  <a:cubicBezTo>
                    <a:pt x="12" y="25"/>
                    <a:pt x="4" y="2"/>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prstClr val="black"/>
                </a:solidFill>
              </a:endParaRPr>
            </a:p>
          </p:txBody>
        </p:sp>
      </p:grpSp>
      <p:sp>
        <p:nvSpPr>
          <p:cNvPr id="55" name="任意多边形 54"/>
          <p:cNvSpPr/>
          <p:nvPr>
            <p:custDataLst>
              <p:tags r:id="rId52"/>
            </p:custDataLst>
          </p:nvPr>
        </p:nvSpPr>
        <p:spPr>
          <a:xfrm>
            <a:off x="8133291" y="3822537"/>
            <a:ext cx="857627" cy="885474"/>
          </a:xfrm>
          <a:custGeom>
            <a:avLst/>
            <a:gdLst>
              <a:gd name="connsiteX0" fmla="*/ 138722 w 1008932"/>
              <a:gd name="connsiteY0" fmla="*/ 0 h 1041691"/>
              <a:gd name="connsiteX1" fmla="*/ 870210 w 1008932"/>
              <a:gd name="connsiteY1" fmla="*/ 0 h 1041691"/>
              <a:gd name="connsiteX2" fmla="*/ 1008932 w 1008932"/>
              <a:gd name="connsiteY2" fmla="*/ 138722 h 1041691"/>
              <a:gd name="connsiteX3" fmla="*/ 1008932 w 1008932"/>
              <a:gd name="connsiteY3" fmla="*/ 693593 h 1041691"/>
              <a:gd name="connsiteX4" fmla="*/ 870210 w 1008932"/>
              <a:gd name="connsiteY4" fmla="*/ 832315 h 1041691"/>
              <a:gd name="connsiteX5" fmla="*/ 802149 w 1008932"/>
              <a:gd name="connsiteY5" fmla="*/ 832315 h 1041691"/>
              <a:gd name="connsiteX6" fmla="*/ 847175 w 1008932"/>
              <a:gd name="connsiteY6" fmla="*/ 1041691 h 1041691"/>
              <a:gd name="connsiteX7" fmla="*/ 654935 w 1008932"/>
              <a:gd name="connsiteY7" fmla="*/ 832315 h 1041691"/>
              <a:gd name="connsiteX8" fmla="*/ 138722 w 1008932"/>
              <a:gd name="connsiteY8" fmla="*/ 832315 h 1041691"/>
              <a:gd name="connsiteX9" fmla="*/ 0 w 1008932"/>
              <a:gd name="connsiteY9" fmla="*/ 693593 h 1041691"/>
              <a:gd name="connsiteX10" fmla="*/ 0 w 1008932"/>
              <a:gd name="connsiteY10" fmla="*/ 138722 h 1041691"/>
              <a:gd name="connsiteX11" fmla="*/ 138722 w 1008932"/>
              <a:gd name="connsiteY11" fmla="*/ 0 h 104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932" h="1041691">
                <a:moveTo>
                  <a:pt x="138722" y="0"/>
                </a:moveTo>
                <a:lnTo>
                  <a:pt x="870210" y="0"/>
                </a:lnTo>
                <a:cubicBezTo>
                  <a:pt x="946824" y="0"/>
                  <a:pt x="1008932" y="62108"/>
                  <a:pt x="1008932" y="138722"/>
                </a:cubicBezTo>
                <a:lnTo>
                  <a:pt x="1008932" y="693593"/>
                </a:lnTo>
                <a:cubicBezTo>
                  <a:pt x="1008932" y="770207"/>
                  <a:pt x="946824" y="832315"/>
                  <a:pt x="870210" y="832315"/>
                </a:cubicBezTo>
                <a:lnTo>
                  <a:pt x="802149" y="832315"/>
                </a:lnTo>
                <a:lnTo>
                  <a:pt x="847175" y="1041691"/>
                </a:lnTo>
                <a:lnTo>
                  <a:pt x="654935"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52000" rtlCol="0" anchor="ctr">
            <a:normAutofit/>
          </a:bodyPr>
          <a:lstStyle/>
          <a:p>
            <a:pPr algn="ctr"/>
            <a:r>
              <a:rPr lang="en-AU" sz="3000" b="1" dirty="0" smtClean="0">
                <a:solidFill>
                  <a:prstClr val="white"/>
                </a:solidFill>
              </a:rPr>
              <a:t>6</a:t>
            </a:r>
            <a:endParaRPr lang="en-AU" sz="3000" b="1" dirty="0">
              <a:solidFill>
                <a:prstClr val="white"/>
              </a:solidFill>
            </a:endParaRPr>
          </a:p>
        </p:txBody>
      </p:sp>
      <p:sp>
        <p:nvSpPr>
          <p:cNvPr id="56" name="任意多边形 55"/>
          <p:cNvSpPr/>
          <p:nvPr>
            <p:custDataLst>
              <p:tags r:id="rId53"/>
            </p:custDataLst>
          </p:nvPr>
        </p:nvSpPr>
        <p:spPr>
          <a:xfrm>
            <a:off x="9161357" y="3961832"/>
            <a:ext cx="1063267" cy="912276"/>
          </a:xfrm>
          <a:custGeom>
            <a:avLst/>
            <a:gdLst>
              <a:gd name="connsiteX0" fmla="*/ 138722 w 1250851"/>
              <a:gd name="connsiteY0" fmla="*/ 0 h 1073222"/>
              <a:gd name="connsiteX1" fmla="*/ 1112129 w 1250851"/>
              <a:gd name="connsiteY1" fmla="*/ 0 h 1073222"/>
              <a:gd name="connsiteX2" fmla="*/ 1250851 w 1250851"/>
              <a:gd name="connsiteY2" fmla="*/ 138722 h 1073222"/>
              <a:gd name="connsiteX3" fmla="*/ 1250851 w 1250851"/>
              <a:gd name="connsiteY3" fmla="*/ 693593 h 1073222"/>
              <a:gd name="connsiteX4" fmla="*/ 1112129 w 1250851"/>
              <a:gd name="connsiteY4" fmla="*/ 832315 h 1073222"/>
              <a:gd name="connsiteX5" fmla="*/ 330328 w 1250851"/>
              <a:gd name="connsiteY5" fmla="*/ 832315 h 1073222"/>
              <a:gd name="connsiteX6" fmla="*/ 109137 w 1250851"/>
              <a:gd name="connsiteY6" fmla="*/ 1073222 h 1073222"/>
              <a:gd name="connsiteX7" fmla="*/ 160943 w 1250851"/>
              <a:gd name="connsiteY7" fmla="*/ 832315 h 1073222"/>
              <a:gd name="connsiteX8" fmla="*/ 138722 w 1250851"/>
              <a:gd name="connsiteY8" fmla="*/ 832315 h 1073222"/>
              <a:gd name="connsiteX9" fmla="*/ 0 w 1250851"/>
              <a:gd name="connsiteY9" fmla="*/ 693593 h 1073222"/>
              <a:gd name="connsiteX10" fmla="*/ 0 w 1250851"/>
              <a:gd name="connsiteY10" fmla="*/ 138722 h 1073222"/>
              <a:gd name="connsiteX11" fmla="*/ 138722 w 1250851"/>
              <a:gd name="connsiteY11" fmla="*/ 0 h 107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0851" h="1073222">
                <a:moveTo>
                  <a:pt x="138722" y="0"/>
                </a:moveTo>
                <a:lnTo>
                  <a:pt x="1112129" y="0"/>
                </a:lnTo>
                <a:cubicBezTo>
                  <a:pt x="1188743" y="0"/>
                  <a:pt x="1250851" y="62108"/>
                  <a:pt x="1250851" y="138722"/>
                </a:cubicBezTo>
                <a:lnTo>
                  <a:pt x="1250851" y="693593"/>
                </a:lnTo>
                <a:cubicBezTo>
                  <a:pt x="1250851" y="770207"/>
                  <a:pt x="1188743" y="832315"/>
                  <a:pt x="1112129" y="832315"/>
                </a:cubicBezTo>
                <a:lnTo>
                  <a:pt x="330328" y="832315"/>
                </a:lnTo>
                <a:lnTo>
                  <a:pt x="109137" y="1073222"/>
                </a:lnTo>
                <a:lnTo>
                  <a:pt x="160943" y="832315"/>
                </a:lnTo>
                <a:lnTo>
                  <a:pt x="138722" y="832315"/>
                </a:lnTo>
                <a:cubicBezTo>
                  <a:pt x="62108" y="832315"/>
                  <a:pt x="0" y="770207"/>
                  <a:pt x="0" y="693593"/>
                </a:cubicBezTo>
                <a:lnTo>
                  <a:pt x="0" y="138722"/>
                </a:lnTo>
                <a:cubicBezTo>
                  <a:pt x="0" y="62108"/>
                  <a:pt x="62108" y="0"/>
                  <a:pt x="1387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288000" rtlCol="0" anchor="ctr">
            <a:normAutofit/>
          </a:bodyPr>
          <a:lstStyle/>
          <a:p>
            <a:pPr algn="ctr"/>
            <a:r>
              <a:rPr lang="en-US" altLang="zh-CN" smtClean="0">
                <a:latin typeface="+mj-lt"/>
                <a:ea typeface="+mj-ea"/>
                <a:cs typeface="+mj-cs"/>
              </a:rPr>
              <a:t>LOREM</a:t>
            </a:r>
            <a:endParaRPr lang="id-ID" dirty="0">
              <a:solidFill>
                <a:prstClr val="white"/>
              </a:solidFill>
              <a:latin typeface="+mj-lt"/>
              <a:ea typeface="+mj-ea"/>
              <a:cs typeface="+mj-cs"/>
            </a:endParaRPr>
          </a:p>
        </p:txBody>
      </p:sp>
      <p:sp>
        <p:nvSpPr>
          <p:cNvPr id="57" name="MH_Text_1"/>
          <p:cNvSpPr txBox="1">
            <a:spLocks noChangeArrowheads="1"/>
          </p:cNvSpPr>
          <p:nvPr>
            <p:custDataLst>
              <p:tags r:id="rId54"/>
            </p:custDataLst>
          </p:nvPr>
        </p:nvSpPr>
        <p:spPr bwMode="auto">
          <a:xfrm>
            <a:off x="9249052" y="4976639"/>
            <a:ext cx="2655298"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en-US" altLang="zh-CN" smtClean="0">
                <a:latin typeface="+mn-lt"/>
                <a:ea typeface="+mn-ea"/>
              </a:rPr>
              <a:t>Lorem ipsum dolor sit amet, consectetur adipisicing elit.</a:t>
            </a:r>
            <a:endParaRPr lang="en-US" altLang="zh-CN" dirty="0">
              <a:latin typeface="+mn-lt"/>
              <a:ea typeface="+mn-ea"/>
              <a:sym typeface="Arial" panose="020B0604020202020204" pitchFamily="34" charset="0"/>
            </a:endParaRPr>
          </a:p>
        </p:txBody>
      </p:sp>
      <p:sp>
        <p:nvSpPr>
          <p:cNvPr id="10" name="文本框 9"/>
          <p:cNvSpPr txBox="1"/>
          <p:nvPr>
            <p:custDataLst>
              <p:tags r:id="rId55"/>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56"/>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859536" y="2119657"/>
            <a:ext cx="5497686" cy="3564826"/>
          </a:xfrm>
          <a:prstGeom prst="rect">
            <a:avLst/>
          </a:prstGeom>
          <a:effectLst>
            <a:outerShdw blurRad="63500" sx="102000" sy="102000" algn="ctr" rotWithShape="0">
              <a:prstClr val="black">
                <a:alpha val="40000"/>
              </a:prstClr>
            </a:outerShdw>
          </a:effectLst>
        </p:spPr>
      </p:pic>
      <p:grpSp>
        <p:nvGrpSpPr>
          <p:cNvPr id="16" name="Group 44"/>
          <p:cNvGrpSpPr/>
          <p:nvPr>
            <p:custDataLst>
              <p:tags r:id="rId3"/>
            </p:custDataLst>
          </p:nvPr>
        </p:nvGrpSpPr>
        <p:grpSpPr bwMode="auto">
          <a:xfrm>
            <a:off x="5712304" y="1443591"/>
            <a:ext cx="1641155" cy="1642148"/>
            <a:chOff x="987847" y="1193030"/>
            <a:chExt cx="2001212" cy="2001212"/>
          </a:xfrm>
        </p:grpSpPr>
        <p:sp>
          <p:nvSpPr>
            <p:cNvPr id="17" name="Oval 47"/>
            <p:cNvSpPr/>
            <p:nvPr>
              <p:custDataLst>
                <p:tags r:id="rId4"/>
              </p:custDataLst>
            </p:nvPr>
          </p:nvSpPr>
          <p:spPr>
            <a:xfrm>
              <a:off x="987806" y="1193053"/>
              <a:ext cx="2002377" cy="2001165"/>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18" name="Group 48"/>
            <p:cNvGrpSpPr/>
            <p:nvPr/>
          </p:nvGrpSpPr>
          <p:grpSpPr bwMode="auto">
            <a:xfrm>
              <a:off x="1584352" y="1789535"/>
              <a:ext cx="808203" cy="808203"/>
              <a:chOff x="1321405" y="1565051"/>
              <a:chExt cx="987777" cy="987777"/>
            </a:xfrm>
          </p:grpSpPr>
          <p:sp>
            <p:nvSpPr>
              <p:cNvPr id="19" name="Folded Corner 49"/>
              <p:cNvSpPr/>
              <p:nvPr>
                <p:custDataLst>
                  <p:tags r:id="rId5"/>
                </p:custDataLst>
              </p:nvPr>
            </p:nvSpPr>
            <p:spPr>
              <a:xfrm>
                <a:off x="1321954" y="1565237"/>
                <a:ext cx="987999" cy="987400"/>
              </a:xfrm>
              <a:prstGeom prst="foldedCorner">
                <a:avLst>
                  <a:gd name="adj" fmla="val 3225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0" name="Rectangle 50"/>
              <p:cNvSpPr/>
              <p:nvPr>
                <p:custDataLst>
                  <p:tags r:id="rId6"/>
                </p:custDataLst>
              </p:nvPr>
            </p:nvSpPr>
            <p:spPr>
              <a:xfrm>
                <a:off x="1500817" y="1795064"/>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1" name="Rectangle 51"/>
              <p:cNvSpPr/>
              <p:nvPr>
                <p:custDataLst>
                  <p:tags r:id="rId7"/>
                </p:custDataLst>
              </p:nvPr>
            </p:nvSpPr>
            <p:spPr>
              <a:xfrm>
                <a:off x="1500817" y="1948281"/>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2" name="Rectangle 52"/>
              <p:cNvSpPr/>
              <p:nvPr>
                <p:custDataLst>
                  <p:tags r:id="rId8"/>
                </p:custDataLst>
              </p:nvPr>
            </p:nvSpPr>
            <p:spPr>
              <a:xfrm>
                <a:off x="1500817" y="2101498"/>
                <a:ext cx="630275" cy="62422"/>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sp>
        <p:nvSpPr>
          <p:cNvPr id="23" name="MH_SubTitle_1"/>
          <p:cNvSpPr>
            <a:spLocks noChangeArrowheads="1"/>
          </p:cNvSpPr>
          <p:nvPr>
            <p:custDataLst>
              <p:tags r:id="rId9"/>
            </p:custDataLst>
          </p:nvPr>
        </p:nvSpPr>
        <p:spPr bwMode="auto">
          <a:xfrm>
            <a:off x="7455346" y="2132743"/>
            <a:ext cx="4179886" cy="85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400" smtClean="0">
                <a:latin typeface="+mj-lt"/>
                <a:ea typeface="+mj-ea"/>
                <a:cs typeface="+mj-cs"/>
                <a:sym typeface="Arial" panose="020B0604020202020204" pitchFamily="34" charset="0"/>
              </a:rPr>
              <a:t>LOREM IPSUM </a:t>
            </a:r>
            <a:endParaRPr lang="en-US" altLang="zh-CN" sz="2400" dirty="0">
              <a:latin typeface="+mj-lt"/>
              <a:ea typeface="+mj-ea"/>
              <a:cs typeface="+mj-cs"/>
              <a:sym typeface="Arial" panose="020B0604020202020204" pitchFamily="34" charset="0"/>
            </a:endParaRPr>
          </a:p>
        </p:txBody>
      </p:sp>
      <p:sp>
        <p:nvSpPr>
          <p:cNvPr id="24" name="MH_Text_1"/>
          <p:cNvSpPr txBox="1">
            <a:spLocks noChangeArrowheads="1"/>
          </p:cNvSpPr>
          <p:nvPr>
            <p:custDataLst>
              <p:tags r:id="rId10"/>
            </p:custDataLst>
          </p:nvPr>
        </p:nvSpPr>
        <p:spPr bwMode="auto">
          <a:xfrm>
            <a:off x="7455346" y="2983763"/>
            <a:ext cx="4179886" cy="196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mtClean="0">
                <a:solidFill>
                  <a:schemeClr val="tx1">
                    <a:lumMod val="60000"/>
                    <a:lumOff val="40000"/>
                  </a:schemeClr>
                </a:solidFill>
                <a:latin typeface="+mn-lt"/>
                <a:ea typeface="+mn-ea"/>
                <a:sym typeface="Arial" panose="020B0604020202020204" pitchFamily="34" charset="0"/>
              </a:rPr>
              <a:t>Lorem ipsum dolor sit amet, consectetur adipisicing elit.</a:t>
            </a:r>
            <a:endParaRPr lang="en-US" altLang="zh-CN" dirty="0">
              <a:solidFill>
                <a:schemeClr val="tx1">
                  <a:lumMod val="60000"/>
                  <a:lumOff val="40000"/>
                </a:schemeClr>
              </a:solidFill>
              <a:latin typeface="+mn-lt"/>
              <a:ea typeface="+mn-ea"/>
              <a:sym typeface="Arial" panose="020B0604020202020204" pitchFamily="34" charset="0"/>
            </a:endParaRPr>
          </a:p>
        </p:txBody>
      </p:sp>
      <p:sp>
        <p:nvSpPr>
          <p:cNvPr id="4" name="文本框 3"/>
          <p:cNvSpPr txBox="1"/>
          <p:nvPr>
            <p:custDataLst>
              <p:tags r:id="rId11"/>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1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264646" y="1329247"/>
            <a:ext cx="3488221" cy="2261843"/>
          </a:xfrm>
          <a:prstGeom prst="rect">
            <a:avLst/>
          </a:prstGeom>
          <a:effectLst>
            <a:outerShdw blurRad="63500" sx="102000" sy="102000" algn="ctr" rotWithShape="0">
              <a:prstClr val="black">
                <a:alpha val="40000"/>
              </a:prstClr>
            </a:outerShdw>
          </a:effectLst>
        </p:spPr>
      </p:pic>
      <p:grpSp>
        <p:nvGrpSpPr>
          <p:cNvPr id="14" name="Group 44"/>
          <p:cNvGrpSpPr/>
          <p:nvPr>
            <p:custDataLst>
              <p:tags r:id="rId3"/>
            </p:custDataLst>
          </p:nvPr>
        </p:nvGrpSpPr>
        <p:grpSpPr bwMode="auto">
          <a:xfrm>
            <a:off x="4332419" y="986697"/>
            <a:ext cx="840896" cy="841405"/>
            <a:chOff x="987847" y="1193030"/>
            <a:chExt cx="2001212" cy="2001212"/>
          </a:xfrm>
        </p:grpSpPr>
        <p:sp>
          <p:nvSpPr>
            <p:cNvPr id="25" name="Oval 47"/>
            <p:cNvSpPr/>
            <p:nvPr>
              <p:custDataLst>
                <p:tags r:id="rId4"/>
              </p:custDataLst>
            </p:nvPr>
          </p:nvSpPr>
          <p:spPr>
            <a:xfrm>
              <a:off x="987806" y="1193053"/>
              <a:ext cx="2002377" cy="2001165"/>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26" name="Group 48"/>
            <p:cNvGrpSpPr/>
            <p:nvPr/>
          </p:nvGrpSpPr>
          <p:grpSpPr bwMode="auto">
            <a:xfrm>
              <a:off x="1584352" y="1789535"/>
              <a:ext cx="808203" cy="808203"/>
              <a:chOff x="1321405" y="1565051"/>
              <a:chExt cx="987777" cy="987777"/>
            </a:xfrm>
          </p:grpSpPr>
          <p:sp>
            <p:nvSpPr>
              <p:cNvPr id="27" name="Folded Corner 49"/>
              <p:cNvSpPr/>
              <p:nvPr>
                <p:custDataLst>
                  <p:tags r:id="rId5"/>
                </p:custDataLst>
              </p:nvPr>
            </p:nvSpPr>
            <p:spPr>
              <a:xfrm>
                <a:off x="1321954" y="1565237"/>
                <a:ext cx="987999" cy="987400"/>
              </a:xfrm>
              <a:prstGeom prst="foldedCorner">
                <a:avLst>
                  <a:gd name="adj" fmla="val 3225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8" name="Rectangle 50"/>
              <p:cNvSpPr/>
              <p:nvPr>
                <p:custDataLst>
                  <p:tags r:id="rId6"/>
                </p:custDataLst>
              </p:nvPr>
            </p:nvSpPr>
            <p:spPr>
              <a:xfrm>
                <a:off x="1500817" y="1795064"/>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9" name="Rectangle 51"/>
              <p:cNvSpPr/>
              <p:nvPr>
                <p:custDataLst>
                  <p:tags r:id="rId7"/>
                </p:custDataLst>
              </p:nvPr>
            </p:nvSpPr>
            <p:spPr>
              <a:xfrm>
                <a:off x="1500817" y="1948281"/>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0" name="Rectangle 52"/>
              <p:cNvSpPr/>
              <p:nvPr>
                <p:custDataLst>
                  <p:tags r:id="rId8"/>
                </p:custDataLst>
              </p:nvPr>
            </p:nvSpPr>
            <p:spPr>
              <a:xfrm>
                <a:off x="1500817" y="2101498"/>
                <a:ext cx="630275" cy="62422"/>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sp>
        <p:nvSpPr>
          <p:cNvPr id="31" name="MH_SubTitle_1"/>
          <p:cNvSpPr>
            <a:spLocks noChangeArrowheads="1"/>
          </p:cNvSpPr>
          <p:nvPr>
            <p:custDataLst>
              <p:tags r:id="rId9"/>
            </p:custDataLst>
          </p:nvPr>
        </p:nvSpPr>
        <p:spPr bwMode="auto">
          <a:xfrm>
            <a:off x="5546191" y="1252484"/>
            <a:ext cx="5384354" cy="79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400" smtClean="0">
                <a:latin typeface="+mj-lt"/>
                <a:ea typeface="+mj-ea"/>
                <a:cs typeface="+mj-cs"/>
                <a:sym typeface="Arial" panose="020B0604020202020204" pitchFamily="34" charset="0"/>
              </a:rPr>
              <a:t>LOREM IPSUM </a:t>
            </a:r>
            <a:endParaRPr lang="en-US" altLang="zh-CN" sz="2400" dirty="0">
              <a:latin typeface="+mj-lt"/>
              <a:ea typeface="+mj-ea"/>
              <a:cs typeface="+mj-cs"/>
              <a:sym typeface="Arial" panose="020B0604020202020204" pitchFamily="34" charset="0"/>
            </a:endParaRPr>
          </a:p>
        </p:txBody>
      </p:sp>
      <p:sp>
        <p:nvSpPr>
          <p:cNvPr id="32" name="MH_Text_1"/>
          <p:cNvSpPr txBox="1">
            <a:spLocks noChangeArrowheads="1"/>
          </p:cNvSpPr>
          <p:nvPr>
            <p:custDataLst>
              <p:tags r:id="rId10"/>
            </p:custDataLst>
          </p:nvPr>
        </p:nvSpPr>
        <p:spPr bwMode="auto">
          <a:xfrm>
            <a:off x="5546191" y="2047857"/>
            <a:ext cx="5384354" cy="143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mtClean="0">
                <a:solidFill>
                  <a:schemeClr val="tx1">
                    <a:lumMod val="75000"/>
                  </a:schemeClr>
                </a:solidFill>
                <a:latin typeface="+mn-lt"/>
                <a:ea typeface="+mn-ea"/>
                <a:sym typeface="Arial" panose="020B0604020202020204" pitchFamily="34" charset="0"/>
              </a:rPr>
              <a:t>Lorem ipsum dolor sit amet, consectetur adipisicing elit, sed do eiusmod tempor incididunt ut labore et dolore magna aliqua. Ut enim ad minim veniam, </a:t>
            </a:r>
            <a:endParaRPr lang="en-US" altLang="zh-CN" dirty="0">
              <a:solidFill>
                <a:schemeClr val="tx1">
                  <a:lumMod val="75000"/>
                </a:schemeClr>
              </a:solidFill>
              <a:latin typeface="+mn-lt"/>
              <a:ea typeface="+mn-ea"/>
              <a:sym typeface="Arial" panose="020B0604020202020204" pitchFamily="34" charset="0"/>
            </a:endParaRPr>
          </a:p>
        </p:txBody>
      </p:sp>
      <p:pic>
        <p:nvPicPr>
          <p:cNvPr id="33" name="图片 32"/>
          <p:cNvPicPr>
            <a:picLocks noChangeAspect="1"/>
          </p:cNvPicPr>
          <p:nvPr>
            <p:custDataLst>
              <p:tags r:id="rId11"/>
            </p:custDataLst>
          </p:nvPr>
        </p:nvPicPr>
        <p:blipFill>
          <a:blip r:embed="rId2" cstate="print">
            <a:extLst>
              <a:ext uri="{28A0092B-C50C-407E-A947-70E740481C1C}">
                <a14:useLocalDpi xmlns:a14="http://schemas.microsoft.com/office/drawing/2010/main" val="0"/>
              </a:ext>
            </a:extLst>
          </a:blip>
          <a:stretch>
            <a:fillRect/>
          </a:stretch>
        </p:blipFill>
        <p:spPr>
          <a:xfrm>
            <a:off x="7398746" y="3857077"/>
            <a:ext cx="3488221" cy="2261843"/>
          </a:xfrm>
          <a:prstGeom prst="rect">
            <a:avLst/>
          </a:prstGeom>
          <a:effectLst>
            <a:outerShdw blurRad="63500" sx="102000" sy="102000" algn="ctr" rotWithShape="0">
              <a:prstClr val="black">
                <a:alpha val="40000"/>
              </a:prstClr>
            </a:outerShdw>
          </a:effectLst>
        </p:spPr>
      </p:pic>
      <p:grpSp>
        <p:nvGrpSpPr>
          <p:cNvPr id="34" name="Group 44"/>
          <p:cNvGrpSpPr/>
          <p:nvPr>
            <p:custDataLst>
              <p:tags r:id="rId12"/>
            </p:custDataLst>
          </p:nvPr>
        </p:nvGrpSpPr>
        <p:grpSpPr bwMode="auto">
          <a:xfrm>
            <a:off x="6947638" y="3514527"/>
            <a:ext cx="840896" cy="841405"/>
            <a:chOff x="987847" y="1193030"/>
            <a:chExt cx="2001212" cy="2001212"/>
          </a:xfrm>
        </p:grpSpPr>
        <p:sp>
          <p:nvSpPr>
            <p:cNvPr id="35" name="Oval 47"/>
            <p:cNvSpPr/>
            <p:nvPr>
              <p:custDataLst>
                <p:tags r:id="rId13"/>
              </p:custDataLst>
            </p:nvPr>
          </p:nvSpPr>
          <p:spPr>
            <a:xfrm>
              <a:off x="987806" y="1193053"/>
              <a:ext cx="2002377" cy="2001165"/>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36" name="Group 48"/>
            <p:cNvGrpSpPr/>
            <p:nvPr/>
          </p:nvGrpSpPr>
          <p:grpSpPr bwMode="auto">
            <a:xfrm>
              <a:off x="1584352" y="1789535"/>
              <a:ext cx="808203" cy="808203"/>
              <a:chOff x="1321405" y="1565051"/>
              <a:chExt cx="987777" cy="987777"/>
            </a:xfrm>
          </p:grpSpPr>
          <p:sp>
            <p:nvSpPr>
              <p:cNvPr id="37" name="Folded Corner 49"/>
              <p:cNvSpPr/>
              <p:nvPr>
                <p:custDataLst>
                  <p:tags r:id="rId14"/>
                </p:custDataLst>
              </p:nvPr>
            </p:nvSpPr>
            <p:spPr>
              <a:xfrm>
                <a:off x="1321954" y="1565237"/>
                <a:ext cx="987999" cy="987400"/>
              </a:xfrm>
              <a:prstGeom prst="foldedCorner">
                <a:avLst>
                  <a:gd name="adj" fmla="val 3225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8" name="Rectangle 50"/>
              <p:cNvSpPr/>
              <p:nvPr>
                <p:custDataLst>
                  <p:tags r:id="rId15"/>
                </p:custDataLst>
              </p:nvPr>
            </p:nvSpPr>
            <p:spPr>
              <a:xfrm>
                <a:off x="1500817" y="1795064"/>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9" name="Rectangle 51"/>
              <p:cNvSpPr/>
              <p:nvPr>
                <p:custDataLst>
                  <p:tags r:id="rId16"/>
                </p:custDataLst>
              </p:nvPr>
            </p:nvSpPr>
            <p:spPr>
              <a:xfrm>
                <a:off x="1500817" y="1948281"/>
                <a:ext cx="630275" cy="65258"/>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0" name="Rectangle 52"/>
              <p:cNvSpPr/>
              <p:nvPr>
                <p:custDataLst>
                  <p:tags r:id="rId17"/>
                </p:custDataLst>
              </p:nvPr>
            </p:nvSpPr>
            <p:spPr>
              <a:xfrm>
                <a:off x="1500817" y="2101498"/>
                <a:ext cx="630275" cy="62422"/>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sp>
        <p:nvSpPr>
          <p:cNvPr id="41" name="MH_SubTitle_1"/>
          <p:cNvSpPr>
            <a:spLocks noChangeArrowheads="1"/>
          </p:cNvSpPr>
          <p:nvPr>
            <p:custDataLst>
              <p:tags r:id="rId18"/>
            </p:custDataLst>
          </p:nvPr>
        </p:nvSpPr>
        <p:spPr bwMode="auto">
          <a:xfrm>
            <a:off x="1261456" y="3743196"/>
            <a:ext cx="5384354" cy="79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20000"/>
              </a:lnSpc>
            </a:pPr>
            <a:r>
              <a:rPr lang="en-US" altLang="zh-CN" sz="2400" smtClean="0">
                <a:latin typeface="+mj-lt"/>
                <a:ea typeface="+mj-ea"/>
                <a:cs typeface="+mj-cs"/>
                <a:sym typeface="Arial" panose="020B0604020202020204" pitchFamily="34" charset="0"/>
              </a:rPr>
              <a:t>LOREM IPSUM </a:t>
            </a:r>
            <a:endParaRPr lang="en-US" altLang="zh-CN" sz="2400" dirty="0">
              <a:latin typeface="+mj-lt"/>
              <a:ea typeface="+mj-ea"/>
              <a:cs typeface="+mj-cs"/>
              <a:sym typeface="Arial" panose="020B0604020202020204" pitchFamily="34" charset="0"/>
            </a:endParaRPr>
          </a:p>
        </p:txBody>
      </p:sp>
      <p:sp>
        <p:nvSpPr>
          <p:cNvPr id="42" name="MH_Text_1"/>
          <p:cNvSpPr txBox="1">
            <a:spLocks noChangeArrowheads="1"/>
          </p:cNvSpPr>
          <p:nvPr>
            <p:custDataLst>
              <p:tags r:id="rId19"/>
            </p:custDataLst>
          </p:nvPr>
        </p:nvSpPr>
        <p:spPr bwMode="auto">
          <a:xfrm>
            <a:off x="1261456" y="4537067"/>
            <a:ext cx="5384354" cy="143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latinLnBrk="1">
              <a:lnSpc>
                <a:spcPct val="150000"/>
              </a:lnSpc>
              <a:defRPr/>
            </a:pPr>
            <a:r>
              <a:rPr lang="en-US" altLang="zh-CN" smtClean="0">
                <a:solidFill>
                  <a:schemeClr val="tx1">
                    <a:lumMod val="75000"/>
                  </a:schemeClr>
                </a:solidFill>
                <a:latin typeface="+mn-lt"/>
                <a:ea typeface="+mn-ea"/>
                <a:sym typeface="Arial" panose="020B0604020202020204" pitchFamily="34" charset="0"/>
              </a:rPr>
              <a:t>Lorem ipsum dolor sit amet, consectetur adipisicing elit, sed do eiusmod tempor incididunt ut labore et dolore magna aliqua. Ut enim ad minim veniam, </a:t>
            </a:r>
            <a:endParaRPr lang="en-US" altLang="zh-CN" dirty="0">
              <a:solidFill>
                <a:schemeClr val="tx1">
                  <a:lumMod val="75000"/>
                </a:schemeClr>
              </a:solidFill>
              <a:latin typeface="+mn-lt"/>
              <a:ea typeface="+mn-ea"/>
              <a:sym typeface="Arial" panose="020B0604020202020204" pitchFamily="34" charset="0"/>
            </a:endParaRPr>
          </a:p>
        </p:txBody>
      </p:sp>
      <p:sp>
        <p:nvSpPr>
          <p:cNvPr id="4" name="文本框 3"/>
          <p:cNvSpPr txBox="1"/>
          <p:nvPr>
            <p:custDataLst>
              <p:tags r:id="rId20"/>
            </p:custDataLst>
          </p:nvPr>
        </p:nvSpPr>
        <p:spPr>
          <a:xfrm>
            <a:off x="520699" y="72805"/>
            <a:ext cx="11036302" cy="638630"/>
          </a:xfrm>
          <a:prstGeom prst="rect">
            <a:avLst/>
          </a:prstGeom>
        </p:spPr>
        <p:txBody>
          <a:bodyPr vert="horz" lIns="91440" tIns="45720" rIns="91440" bIns="45720" rtlCol="0" anchor="ctr">
            <a:normAutofit/>
          </a:bodyPr>
          <a:lstStyle>
            <a:lvl1pPr defTabSz="685800">
              <a:lnSpc>
                <a:spcPct val="90000"/>
              </a:lnSpc>
              <a:spcBef>
                <a:spcPct val="0"/>
              </a:spcBef>
              <a:buNone/>
              <a:defRPr sz="3200" b="1" i="0" baseline="0">
                <a:effectLst/>
                <a:latin typeface="+mj-lt"/>
                <a:ea typeface="+mj-ea"/>
                <a:cs typeface="+mj-cs"/>
              </a:defRPr>
            </a:lvl1pPr>
          </a:lstStyle>
          <a:p>
            <a:r>
              <a:rPr lang="da-DK" altLang="zh-CN" smtClean="0"/>
              <a:t>LOREM IPSUM DOLOR LOREM </a:t>
            </a:r>
            <a:endParaRPr lang="zh-CN" altLang="en-US" dirty="0"/>
          </a:p>
        </p:txBody>
      </p:sp>
    </p:spTree>
    <p:custDataLst>
      <p:tags r:id="rId2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3923551" y="1809750"/>
            <a:ext cx="738691" cy="738691"/>
            <a:chOff x="5683415" y="1809750"/>
            <a:chExt cx="738691" cy="738691"/>
          </a:xfrm>
        </p:grpSpPr>
        <p:sp>
          <p:nvSpPr>
            <p:cNvPr id="4" name="Freeform 620@|5FFC:16777215|FBC:16777215|LFC:16777215|LBC:16777215"/>
            <p:cNvSpPr/>
            <p:nvPr>
              <p:custDataLst>
                <p:tags r:id="rId2"/>
              </p:custDataLst>
            </p:nvPr>
          </p:nvSpPr>
          <p:spPr bwMode="auto">
            <a:xfrm>
              <a:off x="5863174" y="2043272"/>
              <a:ext cx="379172" cy="373247"/>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cs typeface="+mn-ea"/>
                <a:sym typeface="Arial" panose="020B0604020202020204" pitchFamily="34" charset="0"/>
              </a:endParaRPr>
            </a:p>
          </p:txBody>
        </p:sp>
        <p:sp>
          <p:nvSpPr>
            <p:cNvPr id="5" name="Oval 20@|1FFC:16777215|FBC:16777215|LFC:16777215|LBC:16777215"/>
            <p:cNvSpPr/>
            <p:nvPr>
              <p:custDataLst>
                <p:tags r:id="rId3"/>
              </p:custDataLst>
            </p:nvPr>
          </p:nvSpPr>
          <p:spPr>
            <a:xfrm>
              <a:off x="5683415" y="1809750"/>
              <a:ext cx="738691" cy="738691"/>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Arial" panose="020B0604020202020204" pitchFamily="34" charset="0"/>
              </a:endParaRPr>
            </a:p>
          </p:txBody>
        </p:sp>
      </p:grpSp>
      <p:sp>
        <p:nvSpPr>
          <p:cNvPr id="6" name="MH_SubTitle_1"/>
          <p:cNvSpPr>
            <a:spLocks noChangeArrowheads="1"/>
          </p:cNvSpPr>
          <p:nvPr>
            <p:custDataLst>
              <p:tags r:id="rId4"/>
            </p:custDataLst>
          </p:nvPr>
        </p:nvSpPr>
        <p:spPr bwMode="auto">
          <a:xfrm>
            <a:off x="4804450" y="1712690"/>
            <a:ext cx="4179886"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3200" smtClean="0">
                <a:latin typeface="+mj-lt"/>
                <a:ea typeface="+mj-ea"/>
                <a:cs typeface="+mj-cs"/>
                <a:sym typeface="Arial" panose="020B0604020202020204" pitchFamily="34" charset="0"/>
              </a:rPr>
              <a:t>LOREM IPSUM </a:t>
            </a:r>
            <a:endParaRPr lang="en-US" altLang="zh-CN" sz="3200" dirty="0">
              <a:latin typeface="+mj-lt"/>
              <a:ea typeface="+mj-ea"/>
              <a:cs typeface="+mj-cs"/>
              <a:sym typeface="Arial" panose="020B0604020202020204" pitchFamily="34" charset="0"/>
            </a:endParaRPr>
          </a:p>
        </p:txBody>
      </p:sp>
      <p:sp>
        <p:nvSpPr>
          <p:cNvPr id="7" name="MH_Text_1"/>
          <p:cNvSpPr txBox="1">
            <a:spLocks noChangeArrowheads="1"/>
          </p:cNvSpPr>
          <p:nvPr>
            <p:custDataLst>
              <p:tags r:id="rId5"/>
            </p:custDataLst>
          </p:nvPr>
        </p:nvSpPr>
        <p:spPr bwMode="auto">
          <a:xfrm>
            <a:off x="2750464" y="2959905"/>
            <a:ext cx="6691072"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latinLnBrk="1">
              <a:lnSpc>
                <a:spcPct val="150000"/>
              </a:lnSpc>
              <a:defRPr/>
            </a:pPr>
            <a:r>
              <a:rPr lang="en-US" altLang="zh-CN" sz="2000" smtClean="0">
                <a:latin typeface="+mn-lt"/>
                <a:ea typeface="+mn-ea"/>
                <a:sym typeface="Arial" panose="020B0604020202020204" pitchFamily="34" charset="0"/>
              </a:rPr>
              <a:t>Lorem ipsum dolor sit amet, consectetur adipisicing elit, sed do eiusmod tempor incididunt ut labore et dolore magna aliqua. Ut enim ad minim veniam, </a:t>
            </a:r>
            <a:endParaRPr lang="en-US" altLang="zh-CN" sz="2000" dirty="0">
              <a:latin typeface="+mn-lt"/>
              <a:ea typeface="+mn-ea"/>
              <a:sym typeface="Arial" panose="020B0604020202020204" pitchFamily="34" charset="0"/>
            </a:endParaRPr>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custDataLst>
              <p:tags r:id="rId1"/>
            </p:custDataLst>
          </p:nvPr>
        </p:nvGrpSpPr>
        <p:grpSpPr>
          <a:xfrm>
            <a:off x="2635268" y="1507752"/>
            <a:ext cx="649224" cy="649224"/>
            <a:chOff x="6912864" y="3136392"/>
            <a:chExt cx="649224" cy="649224"/>
          </a:xfrm>
        </p:grpSpPr>
        <p:sp>
          <p:nvSpPr>
            <p:cNvPr id="3" name="Freeform 620"/>
            <p:cNvSpPr/>
            <p:nvPr>
              <p:custDataLst>
                <p:tags r:id="rId2"/>
              </p:custDataLst>
            </p:nvPr>
          </p:nvSpPr>
          <p:spPr bwMode="auto">
            <a:xfrm>
              <a:off x="7083552" y="3309683"/>
              <a:ext cx="333248" cy="328041"/>
            </a:xfrm>
            <a:custGeom>
              <a:avLst/>
              <a:gdLst>
                <a:gd name="T0" fmla="*/ 280 w 287"/>
                <a:gd name="T1" fmla="*/ 3 h 283"/>
                <a:gd name="T2" fmla="*/ 208 w 287"/>
                <a:gd name="T3" fmla="*/ 14 h 283"/>
                <a:gd name="T4" fmla="*/ 143 w 287"/>
                <a:gd name="T5" fmla="*/ 0 h 283"/>
                <a:gd name="T6" fmla="*/ 79 w 287"/>
                <a:gd name="T7" fmla="*/ 14 h 283"/>
                <a:gd name="T8" fmla="*/ 7 w 287"/>
                <a:gd name="T9" fmla="*/ 3 h 283"/>
                <a:gd name="T10" fmla="*/ 0 w 287"/>
                <a:gd name="T11" fmla="*/ 60 h 283"/>
                <a:gd name="T12" fmla="*/ 67 w 287"/>
                <a:gd name="T13" fmla="*/ 237 h 283"/>
                <a:gd name="T14" fmla="*/ 143 w 287"/>
                <a:gd name="T15" fmla="*/ 283 h 283"/>
                <a:gd name="T16" fmla="*/ 220 w 287"/>
                <a:gd name="T17" fmla="*/ 237 h 283"/>
                <a:gd name="T18" fmla="*/ 287 w 287"/>
                <a:gd name="T19" fmla="*/ 60 h 283"/>
                <a:gd name="T20" fmla="*/ 280 w 287"/>
                <a:gd name="T21" fmla="*/ 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 h="283">
                  <a:moveTo>
                    <a:pt x="280" y="3"/>
                  </a:moveTo>
                  <a:cubicBezTo>
                    <a:pt x="280" y="3"/>
                    <a:pt x="240" y="14"/>
                    <a:pt x="208" y="14"/>
                  </a:cubicBezTo>
                  <a:cubicBezTo>
                    <a:pt x="176" y="14"/>
                    <a:pt x="143" y="0"/>
                    <a:pt x="143" y="0"/>
                  </a:cubicBezTo>
                  <a:cubicBezTo>
                    <a:pt x="143" y="0"/>
                    <a:pt x="111" y="14"/>
                    <a:pt x="79" y="14"/>
                  </a:cubicBezTo>
                  <a:cubicBezTo>
                    <a:pt x="46" y="14"/>
                    <a:pt x="7" y="3"/>
                    <a:pt x="7" y="3"/>
                  </a:cubicBezTo>
                  <a:cubicBezTo>
                    <a:pt x="7" y="3"/>
                    <a:pt x="0" y="26"/>
                    <a:pt x="0" y="60"/>
                  </a:cubicBezTo>
                  <a:cubicBezTo>
                    <a:pt x="0" y="149"/>
                    <a:pt x="28" y="206"/>
                    <a:pt x="67" y="237"/>
                  </a:cubicBezTo>
                  <a:cubicBezTo>
                    <a:pt x="90" y="256"/>
                    <a:pt x="128" y="283"/>
                    <a:pt x="143" y="283"/>
                  </a:cubicBezTo>
                  <a:cubicBezTo>
                    <a:pt x="159" y="283"/>
                    <a:pt x="196" y="256"/>
                    <a:pt x="220" y="237"/>
                  </a:cubicBezTo>
                  <a:cubicBezTo>
                    <a:pt x="258" y="205"/>
                    <a:pt x="287" y="149"/>
                    <a:pt x="287" y="60"/>
                  </a:cubicBezTo>
                  <a:cubicBezTo>
                    <a:pt x="287" y="26"/>
                    <a:pt x="280" y="3"/>
                    <a:pt x="280" y="3"/>
                  </a:cubicBez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sp>
          <p:nvSpPr>
            <p:cNvPr id="4" name="椭圆 3"/>
            <p:cNvSpPr/>
            <p:nvPr>
              <p:custDataLst>
                <p:tags r:id="rId3"/>
              </p:custDataLst>
            </p:nvPr>
          </p:nvSpPr>
          <p:spPr>
            <a:xfrm>
              <a:off x="6912864" y="3136392"/>
              <a:ext cx="649224" cy="649224"/>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sym typeface="Arial" panose="020B0604020202020204" pitchFamily="34" charset="0"/>
              </a:endParaRPr>
            </a:p>
          </p:txBody>
        </p:sp>
      </p:grpSp>
      <p:grpSp>
        <p:nvGrpSpPr>
          <p:cNvPr id="5" name="组合 4"/>
          <p:cNvGrpSpPr/>
          <p:nvPr>
            <p:custDataLst>
              <p:tags r:id="rId4"/>
            </p:custDataLst>
          </p:nvPr>
        </p:nvGrpSpPr>
        <p:grpSpPr>
          <a:xfrm>
            <a:off x="2635268" y="3925854"/>
            <a:ext cx="649224" cy="649224"/>
            <a:chOff x="6450504" y="4654296"/>
            <a:chExt cx="649224" cy="649224"/>
          </a:xfrm>
        </p:grpSpPr>
        <p:sp>
          <p:nvSpPr>
            <p:cNvPr id="6" name="Freeform 112"/>
            <p:cNvSpPr>
              <a:spLocks noEditPoints="1"/>
            </p:cNvSpPr>
            <p:nvPr>
              <p:custDataLst>
                <p:tags r:id="rId5"/>
              </p:custDataLst>
            </p:nvPr>
          </p:nvSpPr>
          <p:spPr bwMode="auto">
            <a:xfrm>
              <a:off x="6648847" y="4812284"/>
              <a:ext cx="252539" cy="333248"/>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67 w 216"/>
                <a:gd name="T25" fmla="*/ 79 h 288"/>
                <a:gd name="T26" fmla="*/ 106 w 216"/>
                <a:gd name="T27" fmla="*/ 39 h 288"/>
                <a:gd name="T28" fmla="*/ 108 w 216"/>
                <a:gd name="T29" fmla="*/ 39 h 288"/>
                <a:gd name="T30" fmla="*/ 109 w 216"/>
                <a:gd name="T31" fmla="*/ 39 h 288"/>
                <a:gd name="T32" fmla="*/ 148 w 216"/>
                <a:gd name="T33" fmla="*/ 79 h 288"/>
                <a:gd name="T34" fmla="*/ 148 w 216"/>
                <a:gd name="T35" fmla="*/ 126 h 288"/>
                <a:gd name="T36" fmla="*/ 67 w 216"/>
                <a:gd name="T37" fmla="*/ 126 h 288"/>
                <a:gd name="T38" fmla="*/ 67 w 216"/>
                <a:gd name="T39" fmla="*/ 7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88">
                  <a:moveTo>
                    <a:pt x="188" y="126"/>
                  </a:moveTo>
                  <a:cubicBezTo>
                    <a:pt x="188" y="79"/>
                    <a:pt x="188" y="79"/>
                    <a:pt x="188" y="79"/>
                  </a:cubicBezTo>
                  <a:cubicBezTo>
                    <a:pt x="188" y="35"/>
                    <a:pt x="152" y="0"/>
                    <a:pt x="109" y="0"/>
                  </a:cubicBezTo>
                  <a:cubicBezTo>
                    <a:pt x="109" y="0"/>
                    <a:pt x="108" y="0"/>
                    <a:pt x="108" y="0"/>
                  </a:cubicBezTo>
                  <a:cubicBezTo>
                    <a:pt x="107" y="0"/>
                    <a:pt x="107" y="0"/>
                    <a:pt x="106" y="0"/>
                  </a:cubicBezTo>
                  <a:cubicBezTo>
                    <a:pt x="63" y="0"/>
                    <a:pt x="28" y="35"/>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67" y="79"/>
                  </a:moveTo>
                  <a:cubicBezTo>
                    <a:pt x="67" y="57"/>
                    <a:pt x="85" y="39"/>
                    <a:pt x="106" y="39"/>
                  </a:cubicBezTo>
                  <a:cubicBezTo>
                    <a:pt x="107" y="39"/>
                    <a:pt x="108" y="39"/>
                    <a:pt x="108" y="39"/>
                  </a:cubicBezTo>
                  <a:cubicBezTo>
                    <a:pt x="108" y="39"/>
                    <a:pt x="109" y="39"/>
                    <a:pt x="109" y="39"/>
                  </a:cubicBezTo>
                  <a:cubicBezTo>
                    <a:pt x="131" y="39"/>
                    <a:pt x="148" y="57"/>
                    <a:pt x="148" y="79"/>
                  </a:cubicBezTo>
                  <a:cubicBezTo>
                    <a:pt x="148" y="126"/>
                    <a:pt x="148" y="126"/>
                    <a:pt x="148" y="126"/>
                  </a:cubicBezTo>
                  <a:cubicBezTo>
                    <a:pt x="67" y="126"/>
                    <a:pt x="67" y="126"/>
                    <a:pt x="67" y="126"/>
                  </a:cubicBezTo>
                  <a:lnTo>
                    <a:pt x="67" y="79"/>
                  </a:lnTo>
                  <a:close/>
                </a:path>
              </a:pathLst>
            </a:custGeom>
            <a:solidFill>
              <a:schemeClr val="tx1">
                <a:lumMod val="60000"/>
                <a:lumOff val="40000"/>
              </a:schemeClr>
            </a:solidFill>
            <a:ln>
              <a:noFill/>
            </a:ln>
          </p:spPr>
          <p:txBody>
            <a:bodyPr vert="horz" wrap="square" lIns="91440" tIns="45720" rIns="91440" bIns="45720" numCol="1" anchor="t" anchorCtr="0" compatLnSpc="1"/>
            <a:lstStyle/>
            <a:p>
              <a:endParaRPr lang="zh-CN" altLang="en-US">
                <a:sym typeface="Arial" panose="020B0604020202020204" pitchFamily="34" charset="0"/>
              </a:endParaRPr>
            </a:p>
          </p:txBody>
        </p:sp>
        <p:sp>
          <p:nvSpPr>
            <p:cNvPr id="7" name="椭圆 6"/>
            <p:cNvSpPr/>
            <p:nvPr>
              <p:custDataLst>
                <p:tags r:id="rId6"/>
              </p:custDataLst>
            </p:nvPr>
          </p:nvSpPr>
          <p:spPr>
            <a:xfrm>
              <a:off x="6450504" y="4654296"/>
              <a:ext cx="649224" cy="649224"/>
            </a:xfrm>
            <a:prstGeom prst="ellipse">
              <a:avLst/>
            </a:prstGeom>
            <a:no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sym typeface="Arial" panose="020B0604020202020204" pitchFamily="34" charset="0"/>
              </a:endParaRPr>
            </a:p>
          </p:txBody>
        </p:sp>
      </p:grpSp>
      <p:sp>
        <p:nvSpPr>
          <p:cNvPr id="8" name="MH_SubTitle_1"/>
          <p:cNvSpPr>
            <a:spLocks noChangeArrowheads="1"/>
          </p:cNvSpPr>
          <p:nvPr>
            <p:custDataLst>
              <p:tags r:id="rId7"/>
            </p:custDataLst>
          </p:nvPr>
        </p:nvSpPr>
        <p:spPr bwMode="auto">
          <a:xfrm>
            <a:off x="3440096" y="1460844"/>
            <a:ext cx="6116636" cy="74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400" smtClean="0">
                <a:latin typeface="+mj-lt"/>
                <a:ea typeface="+mj-ea"/>
                <a:cs typeface="+mj-cs"/>
                <a:sym typeface="Arial" panose="020B0604020202020204" pitchFamily="34" charset="0"/>
              </a:rPr>
              <a:t>LOREM IPSUM </a:t>
            </a:r>
            <a:endParaRPr lang="en-US" altLang="zh-CN" sz="2400" dirty="0">
              <a:latin typeface="+mj-lt"/>
              <a:ea typeface="+mj-ea"/>
              <a:cs typeface="+mj-cs"/>
              <a:sym typeface="Arial" panose="020B0604020202020204" pitchFamily="34" charset="0"/>
            </a:endParaRPr>
          </a:p>
        </p:txBody>
      </p:sp>
      <p:sp>
        <p:nvSpPr>
          <p:cNvPr id="9" name="MH_Text_1"/>
          <p:cNvSpPr txBox="1">
            <a:spLocks noChangeArrowheads="1"/>
          </p:cNvSpPr>
          <p:nvPr>
            <p:custDataLst>
              <p:tags r:id="rId8"/>
            </p:custDataLst>
          </p:nvPr>
        </p:nvSpPr>
        <p:spPr bwMode="auto">
          <a:xfrm>
            <a:off x="3455862" y="2126426"/>
            <a:ext cx="610087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sp>
        <p:nvSpPr>
          <p:cNvPr id="10" name="MH_SubTitle_1"/>
          <p:cNvSpPr>
            <a:spLocks noChangeArrowheads="1"/>
          </p:cNvSpPr>
          <p:nvPr>
            <p:custDataLst>
              <p:tags r:id="rId9"/>
            </p:custDataLst>
          </p:nvPr>
        </p:nvSpPr>
        <p:spPr bwMode="auto">
          <a:xfrm>
            <a:off x="3440096" y="3878946"/>
            <a:ext cx="6116636" cy="74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2400" smtClean="0">
                <a:latin typeface="+mj-lt"/>
                <a:ea typeface="+mj-ea"/>
                <a:cs typeface="+mj-cs"/>
                <a:sym typeface="Arial" panose="020B0604020202020204" pitchFamily="34" charset="0"/>
              </a:rPr>
              <a:t>LOREM IPSUM </a:t>
            </a:r>
            <a:endParaRPr lang="en-US" altLang="zh-CN" sz="2400" dirty="0">
              <a:latin typeface="+mj-lt"/>
              <a:ea typeface="+mj-ea"/>
              <a:cs typeface="+mj-cs"/>
              <a:sym typeface="Arial" panose="020B0604020202020204" pitchFamily="34" charset="0"/>
            </a:endParaRPr>
          </a:p>
        </p:txBody>
      </p:sp>
      <p:sp>
        <p:nvSpPr>
          <p:cNvPr id="11" name="MH_Text_1"/>
          <p:cNvSpPr txBox="1">
            <a:spLocks noChangeArrowheads="1"/>
          </p:cNvSpPr>
          <p:nvPr>
            <p:custDataLst>
              <p:tags r:id="rId10"/>
            </p:custDataLst>
          </p:nvPr>
        </p:nvSpPr>
        <p:spPr bwMode="auto">
          <a:xfrm>
            <a:off x="3455862" y="4575078"/>
            <a:ext cx="610087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atinLnBrk="1">
              <a:lnSpc>
                <a:spcPct val="150000"/>
              </a:lnSpc>
              <a:defRPr/>
            </a:pPr>
            <a:r>
              <a:rPr lang="en-US" altLang="zh-CN" smtClean="0">
                <a:latin typeface="+mn-lt"/>
                <a:ea typeface="+mn-ea"/>
                <a:sym typeface="Arial" panose="020B0604020202020204" pitchFamily="34" charset="0"/>
              </a:rPr>
              <a:t>Lorem ipsum dolor sit amet, consectetur adipisicing elit.</a:t>
            </a:r>
            <a:endParaRPr lang="en-US" altLang="zh-CN" dirty="0">
              <a:latin typeface="+mn-lt"/>
              <a:ea typeface="+mn-ea"/>
              <a:sym typeface="Arial" panose="020B0604020202020204" pitchFamily="34" charset="0"/>
            </a:endParaRPr>
          </a:p>
        </p:txBody>
      </p:sp>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838200" y="363600"/>
            <a:ext cx="10515600" cy="132480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zh-CN" altLang="en-US" dirty="0">
                <a:solidFill>
                  <a:schemeClr val="accent1"/>
                </a:solidFill>
              </a:rPr>
              <a:t>起步安装</a:t>
            </a:r>
            <a:endParaRPr lang="zh-CN" altLang="en-US" dirty="0">
              <a:solidFill>
                <a:schemeClr val="accent1"/>
              </a:solidFill>
            </a:endParaRPr>
          </a:p>
        </p:txBody>
      </p:sp>
      <p:sp>
        <p:nvSpPr>
          <p:cNvPr id="6" name="文本框 5"/>
          <p:cNvSpPr txBox="1"/>
          <p:nvPr>
            <p:custDataLst>
              <p:tags r:id="rId2"/>
            </p:custDataLst>
          </p:nvPr>
        </p:nvSpPr>
        <p:spPr>
          <a:xfrm>
            <a:off x="838200" y="1825625"/>
            <a:ext cx="5180400" cy="435240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Linux</a:t>
            </a:r>
            <a:r>
              <a:rPr lang="zh-CN" altLang="en-US" dirty="0"/>
              <a:t>体系的安装</a:t>
            </a:r>
            <a:endParaRPr lang="zh-CN" altLang="en-US" dirty="0"/>
          </a:p>
          <a:p>
            <a:pPr marL="0" indent="0">
              <a:buNone/>
            </a:pPr>
            <a:r>
              <a:rPr lang="zh-CN" altLang="en-US" dirty="0"/>
              <a:t>一般</a:t>
            </a:r>
            <a:r>
              <a:rPr lang="en-US" altLang="zh-CN" dirty="0"/>
              <a:t>Linux</a:t>
            </a:r>
            <a:r>
              <a:rPr lang="zh-CN" altLang="en-US" dirty="0"/>
              <a:t>系统都默认安装</a:t>
            </a:r>
            <a:r>
              <a:rPr lang="en-US" altLang="zh-CN" dirty="0"/>
              <a:t>python</a:t>
            </a:r>
            <a:r>
              <a:rPr lang="zh-CN" altLang="en-US" dirty="0"/>
              <a:t>的编译运行环境，在</a:t>
            </a:r>
            <a:r>
              <a:rPr lang="en-US" altLang="zh-CN" dirty="0"/>
              <a:t>terminal</a:t>
            </a:r>
            <a:r>
              <a:rPr lang="zh-CN" altLang="en-US" dirty="0"/>
              <a:t>中输入</a:t>
            </a:r>
            <a:r>
              <a:rPr lang="en-US" altLang="zh-CN" dirty="0"/>
              <a:t>python</a:t>
            </a:r>
            <a:r>
              <a:rPr lang="zh-CN" altLang="en-US" dirty="0"/>
              <a:t>或是</a:t>
            </a:r>
            <a:r>
              <a:rPr lang="en-US" altLang="zh-CN" dirty="0"/>
              <a:t>python3</a:t>
            </a:r>
            <a:r>
              <a:rPr lang="zh-CN" altLang="en-US" dirty="0"/>
              <a:t>就能知道版本。如果没有安装，可以使用下面命令：</a:t>
            </a:r>
            <a:endParaRPr lang="zh-CN" altLang="en-US" dirty="0"/>
          </a:p>
          <a:p>
            <a:pPr marL="0" indent="0">
              <a:buNone/>
            </a:pPr>
            <a:r>
              <a:rPr lang="zh-CN" altLang="en-US" dirty="0"/>
              <a:t>（</a:t>
            </a:r>
            <a:r>
              <a:rPr lang="en-US" altLang="zh-CN" dirty="0"/>
              <a:t>Ubuntu</a:t>
            </a:r>
            <a:r>
              <a:rPr lang="zh-CN" altLang="en-US" dirty="0"/>
              <a:t>系统</a:t>
            </a:r>
            <a:r>
              <a:rPr lang="zh-CN" altLang="en-US" dirty="0"/>
              <a:t>）</a:t>
            </a:r>
            <a:endParaRPr lang="zh-CN" altLang="en-US" dirty="0"/>
          </a:p>
          <a:p>
            <a:pPr marL="0" indent="0">
              <a:buNone/>
            </a:pPr>
            <a:r>
              <a:rPr lang="en-US" altLang="zh-CN" dirty="0"/>
              <a:t>sudo add-apt-repository ppa:fkrull/deadsnalkes</a:t>
            </a:r>
            <a:endParaRPr lang="en-US" altLang="zh-CN" dirty="0"/>
          </a:p>
          <a:p>
            <a:pPr marL="0" indent="0">
              <a:buNone/>
            </a:pPr>
            <a:r>
              <a:rPr lang="en-US" altLang="zh-CN" dirty="0"/>
              <a:t>sudo apt-get udpate</a:t>
            </a:r>
            <a:endParaRPr lang="en-US" altLang="zh-CN" dirty="0"/>
          </a:p>
          <a:p>
            <a:pPr marL="0" indent="0">
              <a:buNone/>
            </a:pPr>
            <a:r>
              <a:rPr lang="en-US" altLang="zh-CN" dirty="0"/>
              <a:t>sudo apt-get install python3.5</a:t>
            </a:r>
            <a:endParaRPr lang="en-US" altLang="zh-CN" dirty="0"/>
          </a:p>
        </p:txBody>
      </p:sp>
      <p:sp>
        <p:nvSpPr>
          <p:cNvPr id="7" name="文本框 6"/>
          <p:cNvSpPr txBox="1"/>
          <p:nvPr>
            <p:custDataLst>
              <p:tags r:id="rId3"/>
            </p:custDataLst>
          </p:nvPr>
        </p:nvSpPr>
        <p:spPr>
          <a:xfrm>
            <a:off x="6172200" y="1825625"/>
            <a:ext cx="5181600" cy="4351338"/>
          </a:xfrm>
          <a:prstGeom prst="rect">
            <a:avLst/>
          </a:prstGeom>
        </p:spPr>
        <p:txBody>
          <a:bodyPr vert="horz" lIns="91440" tIns="45720" rIns="91440" bIns="45720" rtlCol="0">
            <a:normAutofit/>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Windows</a:t>
            </a:r>
            <a:r>
              <a:rPr lang="zh-CN" altLang="en-US" dirty="0"/>
              <a:t>体系的安装</a:t>
            </a:r>
            <a:endParaRPr lang="zh-CN" altLang="en-US" dirty="0"/>
          </a:p>
          <a:p>
            <a:pPr marL="0" indent="0">
              <a:buNone/>
            </a:pPr>
            <a:r>
              <a:rPr lang="zh-CN" altLang="zh-CN" dirty="0"/>
              <a:t>直接运行安装文件，根据提示安装即可；之后添加环境变量：</a:t>
            </a:r>
            <a:endParaRPr lang="zh-CN" altLang="zh-CN" dirty="0"/>
          </a:p>
          <a:p>
            <a:pPr marL="0" indent="0">
              <a:buNone/>
            </a:pPr>
            <a:r>
              <a:rPr lang="en-US" altLang="zh-CN" dirty="0"/>
              <a:t>D:\Python27\;D:\Python27\Scripts;</a:t>
            </a:r>
            <a:endParaRPr lang="en-US" altLang="zh-CN" dirty="0"/>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normAutofit/>
          </a:bodyPr>
          <a:lstStyle/>
          <a:p>
            <a:r>
              <a:rPr lang="en-US" altLang="zh-CN" smtClean="0">
                <a:solidFill>
                  <a:prstClr val="white"/>
                </a:solidFill>
              </a:rPr>
              <a:t>THANK YOU！</a:t>
            </a:r>
            <a:endParaRPr lang="en-US" altLang="zh-CN" smtClean="0">
              <a:solidFill>
                <a:prstClr val="white"/>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dirty="0">
                <a:solidFill>
                  <a:schemeClr val="accent1"/>
                </a:solidFill>
              </a:rPr>
              <a:t>变量和简单数据类型</a:t>
            </a:r>
            <a:r>
              <a:rPr lang="en-US" altLang="zh-CN" dirty="0">
                <a:solidFill>
                  <a:schemeClr val="accent1"/>
                </a:solidFill>
              </a:rPr>
              <a:t>	</a:t>
            </a:r>
            <a:endParaRPr lang="en-US" altLang="zh-CN" dirty="0">
              <a:solidFill>
                <a:schemeClr val="accent1"/>
              </a:solidFill>
            </a:endParaRPr>
          </a:p>
        </p:txBody>
      </p:sp>
      <p:sp>
        <p:nvSpPr>
          <p:cNvPr id="3" name="文本框 2"/>
          <p:cNvSpPr txBox="1"/>
          <p:nvPr>
            <p:custDataLst>
              <p:tags r:id="rId2"/>
            </p:custDataLst>
          </p:nvPr>
        </p:nvSpPr>
        <p:spPr>
          <a:xfrm>
            <a:off x="838800" y="1825200"/>
            <a:ext cx="10515600" cy="4352400"/>
          </a:xfrm>
          <a:prstGeom prst="rect">
            <a:avLst/>
          </a:prstGeom>
        </p:spPr>
        <p:txBody>
          <a:bodyPr>
            <a:normAutofit lnSpcReduction="20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无需定义变量类型，自动识别</a:t>
            </a:r>
            <a:endParaRPr lang="zh-CN" altLang="en-US" dirty="0"/>
          </a:p>
          <a:p>
            <a:r>
              <a:rPr lang="zh-CN" altLang="en-US" dirty="0"/>
              <a:t>字母、数字、下划线组成，开头不能为数字</a:t>
            </a:r>
            <a:endParaRPr lang="zh-CN" altLang="en-US" dirty="0"/>
          </a:p>
          <a:p>
            <a:r>
              <a:rPr lang="zh-CN" altLang="en-US" dirty="0"/>
              <a:t>推荐：</a:t>
            </a:r>
            <a:r>
              <a:rPr lang="en-US" altLang="zh-CN" dirty="0"/>
              <a:t>python</a:t>
            </a:r>
            <a:r>
              <a:rPr lang="zh-CN" altLang="en-US" dirty="0"/>
              <a:t>中推荐使用变量中每个单词都通过下划线分开这种</a:t>
            </a:r>
            <a:endParaRPr lang="zh-CN" altLang="en-US" dirty="0"/>
          </a:p>
          <a:p>
            <a:r>
              <a:rPr lang="zh-CN" altLang="en-US" dirty="0"/>
              <a:t>打印：</a:t>
            </a:r>
            <a:r>
              <a:rPr lang="en-US" altLang="zh-CN" dirty="0"/>
              <a:t>print() </a:t>
            </a:r>
            <a:r>
              <a:rPr lang="zh-CN" altLang="en-US" dirty="0"/>
              <a:t>与 </a:t>
            </a:r>
            <a:r>
              <a:rPr lang="en-US" altLang="zh-CN" dirty="0"/>
              <a:t>print “”</a:t>
            </a:r>
            <a:endParaRPr lang="en-US" altLang="zh-CN" dirty="0"/>
          </a:p>
          <a:p>
            <a:r>
              <a:rPr lang="zh-CN" altLang="en-US" dirty="0"/>
              <a:t>数据类型：整数、浮点数、字符串、布尔、元组（不可变）</a:t>
            </a:r>
            <a:endParaRPr lang="zh-CN" altLang="en-US" dirty="0"/>
          </a:p>
          <a:p>
            <a:r>
              <a:rPr lang="zh-CN" altLang="en-US" dirty="0"/>
              <a:t>操作：</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r>
              <a:rPr lang="zh-CN" altLang="en-US" dirty="0"/>
              <a:t>、</a:t>
            </a:r>
            <a:r>
              <a:rPr lang="en-US" altLang="zh-CN" dirty="0"/>
              <a:t>**</a:t>
            </a:r>
            <a:endParaRPr lang="en-US" altLang="zh-CN" dirty="0"/>
          </a:p>
          <a:p>
            <a:r>
              <a:rPr lang="zh-CN" altLang="en-US" dirty="0"/>
              <a:t>注释方式：</a:t>
            </a:r>
            <a:r>
              <a:rPr lang="en-US" altLang="zh-CN" dirty="0"/>
              <a:t>#</a:t>
            </a:r>
            <a:endParaRPr lang="en-US" altLang="zh-CN" dirty="0"/>
          </a:p>
          <a:p>
            <a:endParaRPr lang="en-US" altLang="zh-CN" dirty="0"/>
          </a:p>
          <a:p>
            <a:endParaRPr lang="en-US" altLang="zh-CN" dirty="0"/>
          </a:p>
          <a:p>
            <a:endParaRPr lang="en-US" altLang="zh-CN"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dirty="0" smtClean="0"/>
              <a:t>LOREM IPSUM DOLOR LOREM</a:t>
            </a:r>
            <a:endParaRPr lang="zh-CN" altLang="en-US" dirty="0"/>
          </a:p>
        </p:txBody>
      </p:sp>
      <p:sp>
        <p:nvSpPr>
          <p:cNvPr id="7" name="文本占位符 6"/>
          <p:cNvSpPr>
            <a:spLocks noGrp="1"/>
          </p:cNvSpPr>
          <p:nvPr>
            <p:ph type="body" sz="half" idx="2"/>
            <p:custDataLst>
              <p:tags r:id="rId2"/>
            </p:custDataLst>
          </p:nvPr>
        </p:nvSpPr>
        <p:spPr/>
        <p:txBody>
          <a:bodyPr/>
          <a:lstStyle/>
          <a:p>
            <a:r>
              <a:rPr lang="en-US" altLang="zh-CN" dirty="0" smtClean="0">
                <a:latin typeface="+mn-lt"/>
                <a:ea typeface="+mn-ea"/>
              </a:rPr>
              <a:t>Lorem ipsum dolor sit </a:t>
            </a:r>
            <a:r>
              <a:rPr lang="en-US" altLang="zh-CN" dirty="0" err="1" smtClean="0">
                <a:latin typeface="+mn-lt"/>
                <a:ea typeface="+mn-ea"/>
              </a:rPr>
              <a:t>amet</a:t>
            </a:r>
            <a:r>
              <a:rPr lang="en-US" altLang="zh-CN" dirty="0" smtClean="0">
                <a:latin typeface="+mn-lt"/>
                <a:ea typeface="+mn-ea"/>
              </a:rPr>
              <a:t>, </a:t>
            </a:r>
            <a:r>
              <a:rPr lang="en-US" altLang="zh-CN" dirty="0" err="1" smtClean="0">
                <a:latin typeface="+mn-lt"/>
                <a:ea typeface="+mn-ea"/>
              </a:rPr>
              <a:t>consectetur</a:t>
            </a:r>
            <a:r>
              <a:rPr lang="en-US" altLang="zh-CN" dirty="0" smtClean="0">
                <a:latin typeface="+mn-lt"/>
                <a:ea typeface="+mn-ea"/>
              </a:rPr>
              <a:t> </a:t>
            </a:r>
            <a:r>
              <a:rPr lang="en-US" altLang="zh-CN" dirty="0" err="1" smtClean="0">
                <a:latin typeface="+mn-lt"/>
                <a:ea typeface="+mn-ea"/>
              </a:rPr>
              <a:t>adipisicing</a:t>
            </a:r>
            <a:r>
              <a:rPr lang="en-US" altLang="zh-CN" dirty="0" smtClean="0">
                <a:latin typeface="+mn-lt"/>
                <a:ea typeface="+mn-ea"/>
              </a:rPr>
              <a:t> </a:t>
            </a:r>
            <a:r>
              <a:rPr lang="en-US" altLang="zh-CN" dirty="0" err="1" smtClean="0">
                <a:latin typeface="+mn-lt"/>
                <a:ea typeface="+mn-ea"/>
              </a:rPr>
              <a:t>elit</a:t>
            </a:r>
            <a:r>
              <a:rPr lang="en-US" altLang="zh-CN" dirty="0" smtClean="0">
                <a:latin typeface="+mn-lt"/>
                <a:ea typeface="+mn-ea"/>
              </a:rPr>
              <a:t>, </a:t>
            </a:r>
            <a:r>
              <a:rPr lang="en-US" altLang="zh-CN" dirty="0" err="1" smtClean="0">
                <a:latin typeface="+mn-lt"/>
                <a:ea typeface="+mn-ea"/>
              </a:rPr>
              <a:t>sed</a:t>
            </a:r>
            <a:r>
              <a:rPr lang="en-US" altLang="zh-CN" dirty="0" smtClean="0">
                <a:latin typeface="+mn-lt"/>
                <a:ea typeface="+mn-ea"/>
              </a:rPr>
              <a:t> do </a:t>
            </a:r>
            <a:r>
              <a:rPr lang="en-US" altLang="zh-CN" dirty="0" err="1" smtClean="0">
                <a:latin typeface="+mn-lt"/>
                <a:ea typeface="+mn-ea"/>
              </a:rPr>
              <a:t>eiusmod</a:t>
            </a:r>
            <a:r>
              <a:rPr lang="en-US" altLang="zh-CN" dirty="0" smtClean="0">
                <a:latin typeface="+mn-lt"/>
                <a:ea typeface="+mn-ea"/>
              </a:rPr>
              <a:t> </a:t>
            </a:r>
            <a:r>
              <a:rPr lang="en-US" altLang="zh-CN" dirty="0" err="1" smtClean="0">
                <a:latin typeface="+mn-lt"/>
                <a:ea typeface="+mn-ea"/>
              </a:rPr>
              <a:t>tempor</a:t>
            </a:r>
            <a:r>
              <a:rPr lang="en-US" altLang="zh-CN" dirty="0" smtClean="0">
                <a:latin typeface="+mn-lt"/>
                <a:ea typeface="+mn-ea"/>
              </a:rPr>
              <a:t> </a:t>
            </a:r>
            <a:r>
              <a:rPr lang="en-US" altLang="zh-CN" dirty="0" err="1" smtClean="0">
                <a:latin typeface="+mn-lt"/>
                <a:ea typeface="+mn-ea"/>
              </a:rPr>
              <a:t>incididunt</a:t>
            </a:r>
            <a:r>
              <a:rPr lang="en-US" altLang="zh-CN" dirty="0" smtClean="0">
                <a:latin typeface="+mn-lt"/>
                <a:ea typeface="+mn-ea"/>
              </a:rPr>
              <a:t> </a:t>
            </a:r>
            <a:r>
              <a:rPr lang="en-US" altLang="zh-CN" dirty="0" err="1" smtClean="0">
                <a:latin typeface="+mn-lt"/>
                <a:ea typeface="+mn-ea"/>
              </a:rPr>
              <a:t>ut</a:t>
            </a:r>
            <a:r>
              <a:rPr lang="en-US" altLang="zh-CN" dirty="0" smtClean="0">
                <a:latin typeface="+mn-lt"/>
                <a:ea typeface="+mn-ea"/>
              </a:rPr>
              <a:t> </a:t>
            </a:r>
            <a:r>
              <a:rPr lang="en-US" altLang="zh-CN" dirty="0" err="1" smtClean="0">
                <a:latin typeface="+mn-lt"/>
                <a:ea typeface="+mn-ea"/>
              </a:rPr>
              <a:t>labore</a:t>
            </a:r>
            <a:r>
              <a:rPr lang="en-US" altLang="zh-CN" dirty="0" smtClean="0">
                <a:latin typeface="+mn-lt"/>
                <a:ea typeface="+mn-ea"/>
              </a:rPr>
              <a:t> et </a:t>
            </a:r>
            <a:r>
              <a:rPr lang="en-US" altLang="zh-CN" dirty="0" err="1" smtClean="0">
                <a:latin typeface="+mn-lt"/>
                <a:ea typeface="+mn-ea"/>
              </a:rPr>
              <a:t>dolore</a:t>
            </a:r>
            <a:r>
              <a:rPr lang="en-US" altLang="zh-CN" dirty="0" smtClean="0">
                <a:latin typeface="+mn-lt"/>
                <a:ea typeface="+mn-ea"/>
              </a:rPr>
              <a:t> magna </a:t>
            </a:r>
            <a:r>
              <a:rPr lang="en-US" altLang="zh-CN" dirty="0" err="1" smtClean="0">
                <a:latin typeface="+mn-lt"/>
                <a:ea typeface="+mn-ea"/>
              </a:rPr>
              <a:t>aliqua</a:t>
            </a:r>
            <a:r>
              <a:rPr lang="en-US" altLang="zh-CN" dirty="0" smtClean="0">
                <a:latin typeface="+mn-lt"/>
                <a:ea typeface="+mn-ea"/>
              </a:rPr>
              <a:t>. </a:t>
            </a:r>
            <a:r>
              <a:rPr lang="en-US" altLang="zh-CN" dirty="0" err="1" smtClean="0">
                <a:latin typeface="+mn-lt"/>
                <a:ea typeface="+mn-ea"/>
              </a:rPr>
              <a:t>Ut</a:t>
            </a:r>
            <a:r>
              <a:rPr lang="en-US" altLang="zh-CN" dirty="0" smtClean="0">
                <a:latin typeface="+mn-lt"/>
                <a:ea typeface="+mn-ea"/>
              </a:rPr>
              <a:t> </a:t>
            </a:r>
            <a:r>
              <a:rPr lang="en-US" altLang="zh-CN" dirty="0" err="1" smtClean="0">
                <a:latin typeface="+mn-lt"/>
                <a:ea typeface="+mn-ea"/>
              </a:rPr>
              <a:t>enim</a:t>
            </a:r>
            <a:r>
              <a:rPr lang="en-US" altLang="zh-CN" dirty="0" smtClean="0">
                <a:latin typeface="+mn-lt"/>
                <a:ea typeface="+mn-ea"/>
              </a:rPr>
              <a:t> ad minim </a:t>
            </a:r>
            <a:r>
              <a:rPr lang="en-US" altLang="zh-CN" dirty="0" err="1" smtClean="0">
                <a:latin typeface="+mn-lt"/>
                <a:ea typeface="+mn-ea"/>
              </a:rPr>
              <a:t>veniam</a:t>
            </a:r>
            <a:r>
              <a:rPr lang="en-US" altLang="zh-CN" dirty="0" smtClean="0">
                <a:latin typeface="+mn-lt"/>
                <a:ea typeface="+mn-ea"/>
              </a:rPr>
              <a:t>, </a:t>
            </a:r>
            <a:r>
              <a:rPr lang="en-US" altLang="zh-CN" dirty="0" err="1" smtClean="0">
                <a:latin typeface="+mn-lt"/>
                <a:ea typeface="+mn-ea"/>
              </a:rPr>
              <a:t>quis</a:t>
            </a:r>
            <a:r>
              <a:rPr lang="en-US" altLang="zh-CN" dirty="0" smtClean="0">
                <a:latin typeface="+mn-lt"/>
                <a:ea typeface="+mn-ea"/>
              </a:rPr>
              <a:t> </a:t>
            </a:r>
            <a:r>
              <a:rPr lang="en-US" altLang="zh-CN" dirty="0" err="1" smtClean="0">
                <a:latin typeface="+mn-lt"/>
                <a:ea typeface="+mn-ea"/>
              </a:rPr>
              <a:t>nostrud</a:t>
            </a:r>
            <a:r>
              <a:rPr lang="en-US" altLang="zh-CN" dirty="0" smtClean="0">
                <a:latin typeface="+mn-lt"/>
                <a:ea typeface="+mn-ea"/>
              </a:rPr>
              <a:t> exercitation </a:t>
            </a:r>
            <a:r>
              <a:rPr lang="en-US" altLang="zh-CN" dirty="0" err="1" smtClean="0">
                <a:latin typeface="+mn-lt"/>
                <a:ea typeface="+mn-ea"/>
              </a:rPr>
              <a:t>ullamco</a:t>
            </a:r>
            <a:r>
              <a:rPr lang="en-US" altLang="zh-CN" dirty="0" smtClean="0">
                <a:latin typeface="+mn-lt"/>
                <a:ea typeface="+mn-ea"/>
              </a:rPr>
              <a:t> </a:t>
            </a:r>
            <a:r>
              <a:rPr lang="en-US" altLang="zh-CN" dirty="0" err="1" smtClean="0">
                <a:latin typeface="+mn-lt"/>
                <a:ea typeface="+mn-ea"/>
              </a:rPr>
              <a:t>laboris</a:t>
            </a:r>
            <a:r>
              <a:rPr lang="en-US" altLang="zh-CN" dirty="0" smtClean="0">
                <a:latin typeface="+mn-lt"/>
                <a:ea typeface="+mn-ea"/>
              </a:rPr>
              <a:t> nisi </a:t>
            </a:r>
            <a:r>
              <a:rPr lang="en-US" altLang="zh-CN" dirty="0" err="1" smtClean="0">
                <a:latin typeface="+mn-lt"/>
                <a:ea typeface="+mn-ea"/>
              </a:rPr>
              <a:t>ut</a:t>
            </a:r>
            <a:r>
              <a:rPr lang="en-US" altLang="zh-CN" dirty="0" smtClean="0">
                <a:latin typeface="+mn-lt"/>
                <a:ea typeface="+mn-ea"/>
              </a:rPr>
              <a:t> </a:t>
            </a:r>
            <a:r>
              <a:rPr lang="en-US" altLang="zh-CN" dirty="0" err="1" smtClean="0">
                <a:latin typeface="+mn-lt"/>
                <a:ea typeface="+mn-ea"/>
              </a:rPr>
              <a:t>aliquip</a:t>
            </a:r>
            <a:r>
              <a:rPr lang="en-US" altLang="zh-CN" dirty="0" smtClean="0">
                <a:latin typeface="+mn-lt"/>
                <a:ea typeface="+mn-ea"/>
              </a:rPr>
              <a:t> ex </a:t>
            </a:r>
            <a:r>
              <a:rPr lang="en-US" altLang="zh-CN" dirty="0" err="1" smtClean="0">
                <a:latin typeface="+mn-lt"/>
                <a:ea typeface="+mn-ea"/>
              </a:rPr>
              <a:t>ea</a:t>
            </a:r>
            <a:r>
              <a:rPr lang="en-US" altLang="zh-CN" dirty="0" smtClean="0">
                <a:latin typeface="+mn-lt"/>
                <a:ea typeface="+mn-ea"/>
              </a:rPr>
              <a:t> </a:t>
            </a:r>
            <a:r>
              <a:rPr lang="en-US" altLang="zh-CN" dirty="0" err="1" smtClean="0">
                <a:latin typeface="+mn-lt"/>
                <a:ea typeface="+mn-ea"/>
              </a:rPr>
              <a:t>commodo</a:t>
            </a:r>
            <a:r>
              <a:rPr lang="en-US" altLang="zh-CN" dirty="0" smtClean="0">
                <a:latin typeface="+mn-lt"/>
                <a:ea typeface="+mn-ea"/>
              </a:rPr>
              <a:t> </a:t>
            </a:r>
            <a:r>
              <a:rPr lang="en-US" altLang="zh-CN" dirty="0" err="1" smtClean="0">
                <a:latin typeface="+mn-lt"/>
                <a:ea typeface="+mn-ea"/>
              </a:rPr>
              <a:t>consequat</a:t>
            </a:r>
            <a:r>
              <a:rPr lang="en-US" altLang="zh-CN" dirty="0" smtClean="0">
                <a:latin typeface="+mn-lt"/>
                <a:ea typeface="+mn-ea"/>
              </a:rPr>
              <a:t>.</a:t>
            </a:r>
            <a:endParaRPr lang="zh-CN" altLang="en-US" dirty="0">
              <a:latin typeface="+mn-lt"/>
              <a:ea typeface="+mn-ea"/>
            </a:endParaRPr>
          </a:p>
        </p:txBody>
      </p:sp>
      <p:pic>
        <p:nvPicPr>
          <p:cNvPr id="5" name="图片占位符 4"/>
          <p:cNvPicPr>
            <a:picLocks noGrp="1" noChangeAspect="1"/>
          </p:cNvPicPr>
          <p:nvPr>
            <p:ph type="pic" idx="1"/>
            <p:custDataLst>
              <p:tags r:id="rId3"/>
            </p:custDataLst>
          </p:nvPr>
        </p:nvPicPr>
        <p:blipFill>
          <a:blip r:embed="rId4">
            <a:extLst>
              <a:ext uri="{28A0092B-C50C-407E-A947-70E740481C1C}">
                <a14:useLocalDpi xmlns:a14="http://schemas.microsoft.com/office/drawing/2010/main" val="0"/>
              </a:ext>
            </a:extLst>
          </a:blip>
          <a:srcRect l="12292" r="12292"/>
          <a:stretch>
            <a:fillRect/>
          </a:stretch>
        </p:blipFill>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555200" y="1418400"/>
            <a:ext cx="9082800" cy="4543200"/>
          </a:xfrm>
          <a:prstGeom prst="rect">
            <a:avLst/>
          </a:prstGeom>
        </p:spPr>
      </p:pic>
      <p:sp>
        <p:nvSpPr>
          <p:cNvPr id="6" name="文本框 5"/>
          <p:cNvSpPr txBox="1"/>
          <p:nvPr>
            <p:custDataLst>
              <p:tags r:id="rId3"/>
            </p:custDataLst>
          </p:nvPr>
        </p:nvSpPr>
        <p:spPr>
          <a:xfrm>
            <a:off x="1554600" y="297958"/>
            <a:ext cx="9082800" cy="939600"/>
          </a:xfrm>
          <a:prstGeom prst="rect">
            <a:avLst/>
          </a:prstGeom>
          <a:noFill/>
        </p:spPr>
        <p:txBody>
          <a:bodyPr wrap="square" rtlCol="0" anchor="ctr" anchorCtr="0">
            <a:normAutofit/>
          </a:bodyPr>
          <a:lstStyle/>
          <a:p>
            <a:r>
              <a:rPr lang="en-US" altLang="zh-CN" sz="3600" dirty="0" smtClean="0">
                <a:solidFill>
                  <a:schemeClr val="accent1"/>
                </a:solidFill>
                <a:latin typeface="+mj-lt"/>
                <a:ea typeface="+mj-ea"/>
                <a:cs typeface="+mj-cs"/>
              </a:rPr>
              <a:t>LOREM IPSUM DOLOR</a:t>
            </a:r>
            <a:endParaRPr lang="zh-CN" altLang="en-US" sz="3600" dirty="0">
              <a:solidFill>
                <a:schemeClr val="accent1"/>
              </a:solidFill>
              <a:latin typeface="+mj-lt"/>
              <a:ea typeface="+mj-ea"/>
              <a:cs typeface="+mj-cs"/>
            </a:endParaRPr>
          </a:p>
        </p:txBody>
      </p:sp>
      <p:sp>
        <p:nvSpPr>
          <p:cNvPr id="7" name="文本框 6"/>
          <p:cNvSpPr txBox="1"/>
          <p:nvPr>
            <p:custDataLst>
              <p:tags r:id="rId4"/>
            </p:custDataLst>
          </p:nvPr>
        </p:nvSpPr>
        <p:spPr>
          <a:xfrm>
            <a:off x="1554600" y="6142412"/>
            <a:ext cx="9082800" cy="597600"/>
          </a:xfrm>
          <a:prstGeom prst="rect">
            <a:avLst/>
          </a:prstGeom>
          <a:noFill/>
        </p:spPr>
        <p:txBody>
          <a:bodyPr wrap="square" rtlCol="0" anchor="ctr" anchorCtr="0">
            <a:normAutofit/>
          </a:bodyPr>
          <a:lstStyle/>
          <a:p>
            <a:r>
              <a:rPr lang="en-US" altLang="zh-CN" dirty="0" smtClean="0"/>
              <a:t>Lorem ipsum dolor sit </a:t>
            </a:r>
            <a:r>
              <a:rPr lang="en-US" altLang="zh-CN" dirty="0" err="1" smtClean="0"/>
              <a:t>amet</a:t>
            </a:r>
            <a:r>
              <a:rPr lang="en-US" altLang="zh-CN" dirty="0" smtClean="0"/>
              <a:t>, </a:t>
            </a:r>
            <a:r>
              <a:rPr lang="en-US" altLang="zh-CN" dirty="0" err="1" smtClean="0"/>
              <a:t>consectetur</a:t>
            </a:r>
            <a:r>
              <a:rPr lang="en-US" altLang="zh-CN" dirty="0" smtClean="0"/>
              <a:t> </a:t>
            </a:r>
            <a:r>
              <a:rPr lang="en-US" altLang="zh-CN" dirty="0" err="1" smtClean="0"/>
              <a:t>adipisicing</a:t>
            </a:r>
            <a:r>
              <a:rPr lang="en-US" altLang="zh-CN" dirty="0" smtClean="0"/>
              <a:t> </a:t>
            </a:r>
            <a:r>
              <a:rPr lang="en-US" altLang="zh-CN" dirty="0" err="1" smtClean="0"/>
              <a:t>elit</a:t>
            </a:r>
            <a:r>
              <a:rPr lang="en-US" altLang="zh-CN" dirty="0" smtClean="0"/>
              <a:t>.</a:t>
            </a:r>
            <a:endParaRPr lang="zh-CN" altLang="en-US" sz="1800" dirty="0"/>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2662471"/>
            <a:ext cx="0" cy="17655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2"/>
            </p:custDataLst>
          </p:nvPr>
        </p:nvSpPr>
        <p:spPr>
          <a:xfrm>
            <a:off x="4099561" y="2666687"/>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7" name="文本框 6"/>
          <p:cNvSpPr txBox="1"/>
          <p:nvPr>
            <p:custDataLst>
              <p:tags r:id="rId3"/>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8" name="MH_Text_1"/>
          <p:cNvSpPr txBox="1">
            <a:spLocks noChangeArrowheads="1"/>
          </p:cNvSpPr>
          <p:nvPr>
            <p:custDataLst>
              <p:tags r:id="rId4"/>
            </p:custDataLst>
          </p:nvPr>
        </p:nvSpPr>
        <p:spPr bwMode="auto">
          <a:xfrm>
            <a:off x="6193142" y="2662471"/>
            <a:ext cx="4238281" cy="176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Tree>
    <p:custDataLst>
      <p:tags r:id="rId5"/>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2535472"/>
            <a:ext cx="0" cy="2332863"/>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2"/>
            </p:custDataLst>
          </p:nvPr>
        </p:nvSpPr>
        <p:spPr>
          <a:xfrm>
            <a:off x="4099561" y="2539688"/>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7" name="文本框 6"/>
          <p:cNvSpPr txBox="1"/>
          <p:nvPr>
            <p:custDataLst>
              <p:tags r:id="rId3"/>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8" name="MH_Text_1"/>
          <p:cNvSpPr txBox="1">
            <a:spLocks noChangeArrowheads="1"/>
          </p:cNvSpPr>
          <p:nvPr>
            <p:custDataLst>
              <p:tags r:id="rId4"/>
            </p:custDataLst>
          </p:nvPr>
        </p:nvSpPr>
        <p:spPr bwMode="auto">
          <a:xfrm>
            <a:off x="6193142" y="2535473"/>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9" name="文本框 8"/>
          <p:cNvSpPr txBox="1"/>
          <p:nvPr>
            <p:custDataLst>
              <p:tags r:id="rId5"/>
            </p:custDataLst>
          </p:nvPr>
        </p:nvSpPr>
        <p:spPr>
          <a:xfrm>
            <a:off x="4099561" y="3885888"/>
            <a:ext cx="1748772" cy="461665"/>
          </a:xfrm>
          <a:prstGeom prst="rect">
            <a:avLst/>
          </a:prstGeom>
          <a:noFill/>
        </p:spPr>
        <p:txBody>
          <a:bodyPr wrap="square" rtlCol="0" anchor="ctr" anchorCtr="0">
            <a:normAutofit/>
          </a:bodyPr>
          <a:lstStyle/>
          <a:p>
            <a:pPr algn="r"/>
            <a:r>
              <a:rPr lang="en-US" altLang="zh-CN" sz="2400" b="1" dirty="0" smtClean="0"/>
              <a:t>Part 2</a:t>
            </a:r>
            <a:endParaRPr lang="zh-CN" altLang="en-US" sz="2400" b="1" dirty="0"/>
          </a:p>
        </p:txBody>
      </p:sp>
      <p:sp>
        <p:nvSpPr>
          <p:cNvPr id="10" name="MH_Text_1"/>
          <p:cNvSpPr txBox="1">
            <a:spLocks noChangeArrowheads="1"/>
          </p:cNvSpPr>
          <p:nvPr>
            <p:custDataLst>
              <p:tags r:id="rId6"/>
            </p:custDataLst>
          </p:nvPr>
        </p:nvSpPr>
        <p:spPr bwMode="auto">
          <a:xfrm>
            <a:off x="6193142" y="3881673"/>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Tree>
    <p:custDataLst>
      <p:tags r:id="rId7"/>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5976026" y="2171406"/>
            <a:ext cx="0" cy="32387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2"/>
            </p:custDataLst>
          </p:nvPr>
        </p:nvSpPr>
        <p:spPr>
          <a:xfrm>
            <a:off x="9510665" y="416017"/>
            <a:ext cx="2269855" cy="646331"/>
          </a:xfrm>
          <a:prstGeom prst="rect">
            <a:avLst/>
          </a:prstGeom>
          <a:noFill/>
        </p:spPr>
        <p:txBody>
          <a:bodyPr wrap="square" rtlCol="0">
            <a:normAutofit fontScale="77500" lnSpcReduction="20000"/>
          </a:bodyPr>
          <a:lstStyle/>
          <a:p>
            <a:r>
              <a:rPr lang="en-US" altLang="zh-CN" sz="3600" b="1" smtClean="0">
                <a:solidFill>
                  <a:schemeClr val="tx1">
                    <a:lumMod val="50000"/>
                  </a:schemeClr>
                </a:solidFill>
                <a:latin typeface="+mj-lt"/>
                <a:ea typeface="+mj-ea"/>
                <a:cs typeface="+mj-cs"/>
                <a:sym typeface="Arial" panose="020B0604020202020204" pitchFamily="34" charset="0"/>
              </a:rPr>
              <a:t>CONTENTS</a:t>
            </a:r>
            <a:endParaRPr lang="en-US" altLang="zh-CN" sz="3600" b="1" smtClean="0">
              <a:solidFill>
                <a:schemeClr val="tx1">
                  <a:lumMod val="50000"/>
                </a:schemeClr>
              </a:solidFill>
              <a:latin typeface="+mj-lt"/>
              <a:ea typeface="+mj-ea"/>
              <a:cs typeface="+mj-cs"/>
              <a:sym typeface="Arial" panose="020B0604020202020204" pitchFamily="34" charset="0"/>
            </a:endParaRPr>
          </a:p>
        </p:txBody>
      </p:sp>
      <p:sp>
        <p:nvSpPr>
          <p:cNvPr id="6" name="文本框 5"/>
          <p:cNvSpPr txBox="1"/>
          <p:nvPr>
            <p:custDataLst>
              <p:tags r:id="rId3"/>
            </p:custDataLst>
          </p:nvPr>
        </p:nvSpPr>
        <p:spPr>
          <a:xfrm>
            <a:off x="4099561" y="2175622"/>
            <a:ext cx="1748772" cy="461665"/>
          </a:xfrm>
          <a:prstGeom prst="rect">
            <a:avLst/>
          </a:prstGeom>
          <a:noFill/>
        </p:spPr>
        <p:txBody>
          <a:bodyPr wrap="square" rtlCol="0" anchor="ctr" anchorCtr="0">
            <a:normAutofit/>
          </a:bodyPr>
          <a:lstStyle/>
          <a:p>
            <a:pPr algn="r"/>
            <a:r>
              <a:rPr lang="en-US" altLang="zh-CN" sz="2400" b="1" dirty="0" smtClean="0"/>
              <a:t>Part 1</a:t>
            </a:r>
            <a:endParaRPr lang="zh-CN" altLang="en-US" sz="2400" b="1" dirty="0"/>
          </a:p>
        </p:txBody>
      </p:sp>
      <p:sp>
        <p:nvSpPr>
          <p:cNvPr id="8" name="MH_Text_1"/>
          <p:cNvSpPr txBox="1">
            <a:spLocks noChangeArrowheads="1"/>
          </p:cNvSpPr>
          <p:nvPr>
            <p:custDataLst>
              <p:tags r:id="rId4"/>
            </p:custDataLst>
          </p:nvPr>
        </p:nvSpPr>
        <p:spPr bwMode="auto">
          <a:xfrm>
            <a:off x="6193142" y="2171407"/>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9" name="文本框 8"/>
          <p:cNvSpPr txBox="1"/>
          <p:nvPr>
            <p:custDataLst>
              <p:tags r:id="rId5"/>
            </p:custDataLst>
          </p:nvPr>
        </p:nvSpPr>
        <p:spPr>
          <a:xfrm>
            <a:off x="4099561" y="3342053"/>
            <a:ext cx="1748772" cy="461665"/>
          </a:xfrm>
          <a:prstGeom prst="rect">
            <a:avLst/>
          </a:prstGeom>
          <a:noFill/>
        </p:spPr>
        <p:txBody>
          <a:bodyPr wrap="square" rtlCol="0" anchor="ctr" anchorCtr="0">
            <a:normAutofit/>
          </a:bodyPr>
          <a:lstStyle/>
          <a:p>
            <a:pPr algn="r"/>
            <a:r>
              <a:rPr lang="en-US" altLang="zh-CN" sz="2400" b="1" dirty="0" smtClean="0"/>
              <a:t>Part 2</a:t>
            </a:r>
            <a:endParaRPr lang="zh-CN" altLang="en-US" sz="2400" b="1" dirty="0"/>
          </a:p>
        </p:txBody>
      </p:sp>
      <p:sp>
        <p:nvSpPr>
          <p:cNvPr id="10" name="MH_Text_1"/>
          <p:cNvSpPr txBox="1">
            <a:spLocks noChangeArrowheads="1"/>
          </p:cNvSpPr>
          <p:nvPr>
            <p:custDataLst>
              <p:tags r:id="rId6"/>
            </p:custDataLst>
          </p:nvPr>
        </p:nvSpPr>
        <p:spPr bwMode="auto">
          <a:xfrm>
            <a:off x="6193142" y="3337838"/>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
        <p:nvSpPr>
          <p:cNvPr id="11" name="文本框 10"/>
          <p:cNvSpPr txBox="1"/>
          <p:nvPr>
            <p:custDataLst>
              <p:tags r:id="rId7"/>
            </p:custDataLst>
          </p:nvPr>
        </p:nvSpPr>
        <p:spPr>
          <a:xfrm>
            <a:off x="4099561" y="4508484"/>
            <a:ext cx="1748772" cy="461665"/>
          </a:xfrm>
          <a:prstGeom prst="rect">
            <a:avLst/>
          </a:prstGeom>
          <a:noFill/>
        </p:spPr>
        <p:txBody>
          <a:bodyPr wrap="square" rtlCol="0" anchor="ctr" anchorCtr="0">
            <a:normAutofit/>
          </a:bodyPr>
          <a:lstStyle/>
          <a:p>
            <a:pPr algn="r"/>
            <a:r>
              <a:rPr lang="en-US" altLang="zh-CN" sz="2400" b="1" dirty="0" smtClean="0"/>
              <a:t>Part 3</a:t>
            </a:r>
            <a:endParaRPr lang="zh-CN" altLang="en-US" sz="2400" b="1" dirty="0"/>
          </a:p>
        </p:txBody>
      </p:sp>
      <p:sp>
        <p:nvSpPr>
          <p:cNvPr id="12" name="MH_Text_1"/>
          <p:cNvSpPr txBox="1">
            <a:spLocks noChangeArrowheads="1"/>
          </p:cNvSpPr>
          <p:nvPr>
            <p:custDataLst>
              <p:tags r:id="rId8"/>
            </p:custDataLst>
          </p:nvPr>
        </p:nvSpPr>
        <p:spPr bwMode="auto">
          <a:xfrm>
            <a:off x="6193142" y="4504269"/>
            <a:ext cx="4238281" cy="98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defRPr/>
            </a:pPr>
            <a:r>
              <a:rPr lang="en-US" altLang="zh-CN" smtClean="0">
                <a:latin typeface="+mn-lt"/>
                <a:ea typeface="+mn-ea"/>
                <a:sym typeface="Arial" panose="020B0604020202020204" pitchFamily="34" charset="0"/>
              </a:rPr>
              <a:t>LOREM IPSUM DOLOR LOREM IPSUM DOLOR LOREM IPSUM </a:t>
            </a:r>
            <a:endParaRPr lang="en-US" altLang="zh-CN" dirty="0">
              <a:latin typeface="+mn-lt"/>
              <a:ea typeface="+mn-ea"/>
              <a:sym typeface="Arial" panose="020B0604020202020204" pitchFamily="34" charset="0"/>
            </a:endParaRPr>
          </a:p>
        </p:txBody>
      </p:sp>
    </p:spTree>
    <p:custDataLst>
      <p:tags r:id="rId9"/>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b"/>
  <p:tag name="KSO_WM_UNIT_INDEX" val="1"/>
  <p:tag name="KSO_WM_UNIT_ID" val="custom160177_1*b*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24"/>
</p:tagLst>
</file>

<file path=ppt/tags/tag10.xml><?xml version="1.0" encoding="utf-8"?>
<p:tagLst xmlns:p="http://schemas.openxmlformats.org/presentationml/2006/main">
  <p:tag name="KSO_WM_TEMPLATE_CATEGORY" val="custom"/>
  <p:tag name="KSO_WM_TEMPLATE_INDEX" val="160177"/>
  <p:tag name="KSO_WM_TAG_VERSION" val="1.0"/>
  <p:tag name="KSO_WM_SLIDE_ID" val="custom160177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
  <p:tag name="KSO_WM_UNIT_ID" val="custom160177_15*o_i*1_1"/>
  <p:tag name="KSO_WM_UNIT_CLEAR" val="1"/>
  <p:tag name="KSO_WM_UNIT_LAYERLEVEL" val="1_1"/>
  <p:tag name="KSO_WM_DIAGRAM_GROUP_CODE" val="o1-1"/>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2"/>
  <p:tag name="KSO_WM_UNIT_ID" val="custom160177_15*o_i*1_2"/>
  <p:tag name="KSO_WM_UNIT_CLEAR" val="1"/>
  <p:tag name="KSO_WM_UNIT_LAYERLEVEL" val="1_1"/>
  <p:tag name="KSO_WM_DIAGRAM_GROUP_CODE" val="o1-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3"/>
  <p:tag name="KSO_WM_UNIT_ID" val="custom160177_15*o_i*1_3"/>
  <p:tag name="KSO_WM_UNIT_CLEAR" val="1"/>
  <p:tag name="KSO_WM_UNIT_LAYERLEVEL" val="1_1"/>
  <p:tag name="KSO_WM_DIAGRAM_GROUP_CODE" val="o1-1"/>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4"/>
  <p:tag name="KSO_WM_UNIT_ID" val="custom160177_15*o_i*1_4"/>
  <p:tag name="KSO_WM_UNIT_CLEAR" val="1"/>
  <p:tag name="KSO_WM_UNIT_LAYERLEVEL" val="1_1"/>
  <p:tag name="KSO_WM_DIAGRAM_GROUP_CODE" val="o1-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5"/>
  <p:tag name="KSO_WM_UNIT_ID" val="custom160177_15*o_i*1_5"/>
  <p:tag name="KSO_WM_UNIT_CLEAR" val="1"/>
  <p:tag name="KSO_WM_UNIT_LAYERLEVEL" val="1_1"/>
  <p:tag name="KSO_WM_DIAGRAM_GROUP_CODE" val="o1-1"/>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6"/>
  <p:tag name="KSO_WM_UNIT_ID" val="custom160177_15*o_i*1_6"/>
  <p:tag name="KSO_WM_UNIT_CLEAR" val="1"/>
  <p:tag name="KSO_WM_UNIT_LAYERLEVEL" val="1_1"/>
  <p:tag name="KSO_WM_DIAGRAM_GROUP_CODE" val="o1-1"/>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1_1"/>
  <p:tag name="KSO_WM_UNIT_ID" val="custom160177_15*o_h_f*1_1_1"/>
  <p:tag name="KSO_WM_UNIT_CLEAR" val="1"/>
  <p:tag name="KSO_WM_UNIT_LAYERLEVEL" val="1_1_1"/>
  <p:tag name="KSO_WM_UNIT_VALUE" val="54"/>
  <p:tag name="KSO_WM_UNIT_HIGHLIGHT" val="0"/>
  <p:tag name="KSO_WM_UNIT_COMPATIBLE" val="0"/>
  <p:tag name="KSO_WM_UNIT_PRESET_TEXT_INDEX" val="4"/>
  <p:tag name="KSO_WM_UNIT_PRESET_TEXT_LEN" val="50"/>
  <p:tag name="KSO_WM_DIAGRAM_GROUP_CODE" val="o1-1"/>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2_1"/>
  <p:tag name="KSO_WM_UNIT_ID" val="custom160177_15*o_h_f*1_2_1"/>
  <p:tag name="KSO_WM_UNIT_CLEAR" val="1"/>
  <p:tag name="KSO_WM_UNIT_LAYERLEVEL" val="1_1_1"/>
  <p:tag name="KSO_WM_UNIT_VALUE" val="52"/>
  <p:tag name="KSO_WM_UNIT_HIGHLIGHT" val="0"/>
  <p:tag name="KSO_WM_UNIT_COMPATIBLE" val="0"/>
  <p:tag name="KSO_WM_UNIT_PRESET_TEXT_INDEX" val="4"/>
  <p:tag name="KSO_WM_UNIT_PRESET_TEXT_LEN" val="50"/>
  <p:tag name="KSO_WM_DIAGRAM_GROUP_CODE" val="o1-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3_1"/>
  <p:tag name="KSO_WM_UNIT_ID" val="custom160177_15*o_h_f*1_3_1"/>
  <p:tag name="KSO_WM_UNIT_CLEAR" val="1"/>
  <p:tag name="KSO_WM_UNIT_LAYERLEVEL" val="1_1_1"/>
  <p:tag name="KSO_WM_UNIT_VALUE" val="48"/>
  <p:tag name="KSO_WM_UNIT_HIGHLIGHT" val="0"/>
  <p:tag name="KSO_WM_UNIT_COMPATIBLE" val="0"/>
  <p:tag name="KSO_WM_UNIT_PRESET_TEXT_INDEX" val="4"/>
  <p:tag name="KSO_WM_UNIT_PRESET_TEXT_LEN" val="50"/>
  <p:tag name="KSO_WM_DIAGRAM_GROUP_CODE" val="o1-1"/>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1_1"/>
  <p:tag name="KSO_WM_UNIT_ID" val="custom160177_15*o_h_a*1_1_1"/>
  <p:tag name="KSO_WM_UNIT_CLEAR" val="1"/>
  <p:tag name="KSO_WM_UNIT_LAYERLEVEL" val="1_1_1"/>
  <p:tag name="KSO_WM_UNIT_VALUE" val="8"/>
  <p:tag name="KSO_WM_UNIT_HIGHLIGHT" val="0"/>
  <p:tag name="KSO_WM_UNIT_COMPATIBLE" val="0"/>
  <p:tag name="KSO_WM_DIAGRAM_GROUP_CODE" val="o1-1"/>
  <p:tag name="KSO_WM_UNIT_PRESET_TEXT" val="A"/>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2_1"/>
  <p:tag name="KSO_WM_UNIT_ID" val="custom160177_15*o_h_a*1_2_1"/>
  <p:tag name="KSO_WM_UNIT_CLEAR" val="1"/>
  <p:tag name="KSO_WM_UNIT_LAYERLEVEL" val="1_1_1"/>
  <p:tag name="KSO_WM_UNIT_VALUE" val="16"/>
  <p:tag name="KSO_WM_UNIT_HIGHLIGHT" val="0"/>
  <p:tag name="KSO_WM_UNIT_COMPATIBLE" val="0"/>
  <p:tag name="KSO_WM_DIAGRAM_GROUP_CODE" val="o1-1"/>
  <p:tag name="KSO_WM_UNIT_PRESET_TEXT" val="B"/>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3_1"/>
  <p:tag name="KSO_WM_UNIT_ID" val="custom160177_15*o_h_a*1_3_1"/>
  <p:tag name="KSO_WM_UNIT_CLEAR" val="1"/>
  <p:tag name="KSO_WM_UNIT_LAYERLEVEL" val="1_1_1"/>
  <p:tag name="KSO_WM_UNIT_VALUE" val="24"/>
  <p:tag name="KSO_WM_UNIT_HIGHLIGHT" val="0"/>
  <p:tag name="KSO_WM_UNIT_COMPATIBLE" val="0"/>
  <p:tag name="KSO_WM_DIAGRAM_GROUP_CODE" val="o1-1"/>
  <p:tag name="KSO_WM_UNIT_PRESET_TEXT" val="C"/>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5*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p="http://schemas.openxmlformats.org/presentationml/2006/main">
  <p:tag name="KSO_WM_TEMPLATE_CATEGORY" val="custom"/>
  <p:tag name="KSO_WM_TEMPLATE_INDEX" val="160177"/>
  <p:tag name="KSO_WM_TAG_VERSION" val="1.0"/>
  <p:tag name="KSO_WM_SLIDE_ID" val="custom160177_15"/>
  <p:tag name="KSO_WM_SLIDE_INDEX" val="15"/>
  <p:tag name="KSO_WM_SLIDE_ITEM_CNT" val="3"/>
  <p:tag name="KSO_WM_SLIDE_LAYOUT" val="a_o"/>
  <p:tag name="KSO_WM_SLIDE_LAYOUT_CNT" val="1_1"/>
  <p:tag name="KSO_WM_SLIDE_TYPE" val="text"/>
  <p:tag name="KSO_WM_BEAUTIFY_FLAG" val="#wm#"/>
  <p:tag name="KSO_WM_SLIDE_POSITION" val="103*137"/>
  <p:tag name="KSO_WM_SLIDE_SIZE" val="758*273"/>
  <p:tag name="KSO_WM_DIAGRAM_GROUP_CODE" val="o1-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
  <p:tag name="KSO_WM_UNIT_ID" val="custom160177_16*o_i*1_1"/>
  <p:tag name="KSO_WM_UNIT_CLEAR" val="1"/>
  <p:tag name="KSO_WM_UNIT_LAYERLEVEL" val="1_1"/>
  <p:tag name="KSO_WM_DIAGRAM_GROUP_CODE" val="o1-1"/>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2"/>
  <p:tag name="KSO_WM_UNIT_ID" val="custom160177_16*o_i*1_2"/>
  <p:tag name="KSO_WM_UNIT_CLEAR" val="1"/>
  <p:tag name="KSO_WM_UNIT_LAYERLEVEL" val="1_1"/>
  <p:tag name="KSO_WM_DIAGRAM_GROUP_CODE" val="o1-1"/>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3"/>
  <p:tag name="KSO_WM_UNIT_ID" val="custom160177_16*o_i*1_3"/>
  <p:tag name="KSO_WM_UNIT_CLEAR" val="1"/>
  <p:tag name="KSO_WM_UNIT_LAYERLEVEL" val="1_1"/>
  <p:tag name="KSO_WM_DIAGRAM_GROUP_CODE" val="o1-1"/>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4"/>
  <p:tag name="KSO_WM_UNIT_ID" val="custom160177_16*o_i*1_4"/>
  <p:tag name="KSO_WM_UNIT_CLEAR" val="1"/>
  <p:tag name="KSO_WM_UNIT_LAYERLEVEL" val="1_1"/>
  <p:tag name="KSO_WM_DIAGRAM_GROUP_CODE" val="o1-1"/>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5"/>
  <p:tag name="KSO_WM_UNIT_ID" val="custom160177_16*o_i*1_5"/>
  <p:tag name="KSO_WM_UNIT_CLEAR" val="1"/>
  <p:tag name="KSO_WM_UNIT_LAYERLEVEL" val="1_1"/>
  <p:tag name="KSO_WM_DIAGRAM_GROUP_CODE" val="o1-1"/>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1_1"/>
  <p:tag name="KSO_WM_UNIT_ID" val="custom160177_16*o_h_f*1_1_1"/>
  <p:tag name="KSO_WM_UNIT_CLEAR" val="1"/>
  <p:tag name="KSO_WM_UNIT_LAYERLEVEL" val="1_1_1"/>
  <p:tag name="KSO_WM_UNIT_VALUE" val="24"/>
  <p:tag name="KSO_WM_UNIT_HIGHLIGHT" val="0"/>
  <p:tag name="KSO_WM_UNIT_COMPATIBLE" val="0"/>
  <p:tag name="KSO_WM_UNIT_PRESET_TEXT_INDEX" val="4"/>
  <p:tag name="KSO_WM_UNIT_PRESET_TEXT_LEN" val="50"/>
  <p:tag name="KSO_WM_DIAGRAM_GROUP_CODE" val="o1-1"/>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1"/>
  <p:tag name="KSO_WM_UNIT_ID" val="custom160177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6"/>
  <p:tag name="KSO_WM_UNIT_ID" val="custom160177_16*o_i*1_6"/>
  <p:tag name="KSO_WM_UNIT_CLEAR" val="1"/>
  <p:tag name="KSO_WM_UNIT_LAYERLEVEL" val="1_1"/>
  <p:tag name="KSO_WM_DIAGRAM_GROUP_CODE" val="o1-1"/>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2_1"/>
  <p:tag name="KSO_WM_UNIT_ID" val="custom160177_16*o_h_f*1_2_1"/>
  <p:tag name="KSO_WM_UNIT_CLEAR" val="1"/>
  <p:tag name="KSO_WM_UNIT_LAYERLEVEL" val="1_1_1"/>
  <p:tag name="KSO_WM_UNIT_VALUE" val="24"/>
  <p:tag name="KSO_WM_UNIT_HIGHLIGHT" val="0"/>
  <p:tag name="KSO_WM_UNIT_COMPATIBLE" val="0"/>
  <p:tag name="KSO_WM_UNIT_PRESET_TEXT_INDEX" val="4"/>
  <p:tag name="KSO_WM_UNIT_PRESET_TEXT_LEN" val="50"/>
  <p:tag name="KSO_WM_DIAGRAM_GROUP_CODE" val="o1-1"/>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7"/>
  <p:tag name="KSO_WM_UNIT_ID" val="custom160177_16*o_i*1_7"/>
  <p:tag name="KSO_WM_UNIT_CLEAR" val="1"/>
  <p:tag name="KSO_WM_UNIT_LAYERLEVEL" val="1_1"/>
  <p:tag name="KSO_WM_DIAGRAM_GROUP_CODE" val="o1-1"/>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3_1"/>
  <p:tag name="KSO_WM_UNIT_ID" val="custom160177_16*o_h_f*1_3_1"/>
  <p:tag name="KSO_WM_UNIT_CLEAR" val="1"/>
  <p:tag name="KSO_WM_UNIT_LAYERLEVEL" val="1_1_1"/>
  <p:tag name="KSO_WM_UNIT_VALUE" val="24"/>
  <p:tag name="KSO_WM_UNIT_HIGHLIGHT" val="0"/>
  <p:tag name="KSO_WM_UNIT_COMPATIBLE" val="0"/>
  <p:tag name="KSO_WM_UNIT_PRESET_TEXT_INDEX" val="4"/>
  <p:tag name="KSO_WM_UNIT_PRESET_TEXT_LEN" val="50"/>
  <p:tag name="KSO_WM_DIAGRAM_GROUP_CODE" val="o1-1"/>
</p:tagLst>
</file>

<file path=ppt/tags/tag12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8"/>
  <p:tag name="KSO_WM_UNIT_ID" val="custom160177_16*o_i*1_8"/>
  <p:tag name="KSO_WM_UNIT_CLEAR" val="1"/>
  <p:tag name="KSO_WM_UNIT_LAYERLEVEL" val="1_1"/>
  <p:tag name="KSO_WM_DIAGRAM_GROUP_CODE" val="o1-1"/>
</p:tagLst>
</file>

<file path=ppt/tags/tag12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4_1"/>
  <p:tag name="KSO_WM_UNIT_ID" val="custom160177_16*o_h_f*1_4_1"/>
  <p:tag name="KSO_WM_UNIT_CLEAR" val="1"/>
  <p:tag name="KSO_WM_UNIT_LAYERLEVEL" val="1_1_1"/>
  <p:tag name="KSO_WM_UNIT_VALUE" val="24"/>
  <p:tag name="KSO_WM_UNIT_HIGHLIGHT" val="0"/>
  <p:tag name="KSO_WM_UNIT_COMPATIBLE" val="0"/>
  <p:tag name="KSO_WM_UNIT_PRESET_TEXT_INDEX" val="4"/>
  <p:tag name="KSO_WM_UNIT_PRESET_TEXT_LEN" val="50"/>
  <p:tag name="KSO_WM_DIAGRAM_GROUP_CODE" val="o1-1"/>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1_1"/>
  <p:tag name="KSO_WM_UNIT_ID" val="custom160177_16*o_h_a*1_1_1"/>
  <p:tag name="KSO_WM_UNIT_CLEAR" val="1"/>
  <p:tag name="KSO_WM_UNIT_LAYERLEVEL" val="1_1_1"/>
  <p:tag name="KSO_WM_UNIT_VALUE" val="3"/>
  <p:tag name="KSO_WM_UNIT_HIGHLIGHT" val="0"/>
  <p:tag name="KSO_WM_UNIT_COMPATIBLE" val="0"/>
  <p:tag name="KSO_WM_DIAGRAM_GROUP_CODE" val="o1-1"/>
  <p:tag name="KSO_WM_UNIT_PRESET_TEXT" val="A"/>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2_1"/>
  <p:tag name="KSO_WM_UNIT_ID" val="custom160177_16*o_h_a*1_2_1"/>
  <p:tag name="KSO_WM_UNIT_CLEAR" val="1"/>
  <p:tag name="KSO_WM_UNIT_LAYERLEVEL" val="1_1_1"/>
  <p:tag name="KSO_WM_UNIT_VALUE" val="12"/>
  <p:tag name="KSO_WM_UNIT_HIGHLIGHT" val="0"/>
  <p:tag name="KSO_WM_UNIT_COMPATIBLE" val="0"/>
  <p:tag name="KSO_WM_DIAGRAM_GROUP_CODE" val="o1-1"/>
  <p:tag name="KSO_WM_UNIT_PRESET_TEXT" val="B"/>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3_1"/>
  <p:tag name="KSO_WM_UNIT_ID" val="custom160177_16*o_h_a*1_3_1"/>
  <p:tag name="KSO_WM_UNIT_CLEAR" val="1"/>
  <p:tag name="KSO_WM_UNIT_LAYERLEVEL" val="1_1_1"/>
  <p:tag name="KSO_WM_UNIT_VALUE" val="18"/>
  <p:tag name="KSO_WM_UNIT_HIGHLIGHT" val="0"/>
  <p:tag name="KSO_WM_UNIT_COMPATIBLE" val="0"/>
  <p:tag name="KSO_WM_DIAGRAM_GROUP_CODE" val="o1-1"/>
  <p:tag name="KSO_WM_UNIT_PRESET_TEXT" val="C"/>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4_1"/>
  <p:tag name="KSO_WM_UNIT_ID" val="custom160177_16*o_h_a*1_4_1"/>
  <p:tag name="KSO_WM_UNIT_CLEAR" val="1"/>
  <p:tag name="KSO_WM_UNIT_LAYERLEVEL" val="1_1_1"/>
  <p:tag name="KSO_WM_UNIT_VALUE" val="24"/>
  <p:tag name="KSO_WM_UNIT_HIGHLIGHT" val="0"/>
  <p:tag name="KSO_WM_UNIT_COMPATIBLE" val="0"/>
  <p:tag name="KSO_WM_DIAGRAM_GROUP_CODE" val="o1-1"/>
  <p:tag name="KSO_WM_UNIT_PRESET_TEXT" val="D"/>
</p:tagLst>
</file>

<file path=ppt/tags/tag13.xml><?xml version="1.0" encoding="utf-8"?>
<p:tagLst xmlns:p="http://schemas.openxmlformats.org/presentationml/2006/main">
  <p:tag name="KSO_WM_TEMPLATE_CATEGORY" val="custom"/>
  <p:tag name="KSO_WM_TEMPLATE_INDEX" val="160177"/>
  <p:tag name="KSO_WM_TAG_VERSION" val="1.0"/>
  <p:tag name="KSO_WM_SLIDE_ID" val="custom16017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6*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p="http://schemas.openxmlformats.org/presentationml/2006/main">
  <p:tag name="KSO_WM_TEMPLATE_CATEGORY" val="custom"/>
  <p:tag name="KSO_WM_TEMPLATE_INDEX" val="160177"/>
  <p:tag name="KSO_WM_TAG_VERSION" val="1.0"/>
  <p:tag name="KSO_WM_SLIDE_ID" val="custom160177_16"/>
  <p:tag name="KSO_WM_SLIDE_INDEX" val="16"/>
  <p:tag name="KSO_WM_SLIDE_ITEM_CNT" val="4"/>
  <p:tag name="KSO_WM_SLIDE_LAYOUT" val="a_o"/>
  <p:tag name="KSO_WM_SLIDE_LAYOUT_CNT" val="1_1"/>
  <p:tag name="KSO_WM_SLIDE_TYPE" val="text"/>
  <p:tag name="KSO_WM_BEAUTIFY_FLAG" val="#wm#"/>
  <p:tag name="KSO_WM_SLIDE_POSITION" val="101*145"/>
  <p:tag name="KSO_WM_SLIDE_SIZE" val="766*268"/>
  <p:tag name="KSO_WM_DIAGRAM_GROUP_CODE" val="o1-1"/>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
  <p:tag name="KSO_WM_UNIT_ID" val="custom160177_17*o_i*1_1"/>
  <p:tag name="KSO_WM_UNIT_CLEAR" val="1"/>
  <p:tag name="KSO_WM_UNIT_LAYERLEVEL" val="1_1"/>
  <p:tag name="KSO_WM_DIAGRAM_GROUP_CODE" val="o1-1"/>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2"/>
  <p:tag name="KSO_WM_UNIT_ID" val="custom160177_17*o_i*1_2"/>
  <p:tag name="KSO_WM_UNIT_CLEAR" val="1"/>
  <p:tag name="KSO_WM_UNIT_LAYERLEVEL" val="1_1"/>
  <p:tag name="KSO_WM_DIAGRAM_GROUP_CODE" val="o1-1"/>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3"/>
  <p:tag name="KSO_WM_UNIT_ID" val="custom160177_17*o_i*1_3"/>
  <p:tag name="KSO_WM_UNIT_CLEAR" val="1"/>
  <p:tag name="KSO_WM_UNIT_LAYERLEVEL" val="1_1"/>
  <p:tag name="KSO_WM_DIAGRAM_GROUP_CODE" val="o1-1"/>
</p:tagLst>
</file>

<file path=ppt/tags/tag13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4"/>
  <p:tag name="KSO_WM_UNIT_ID" val="custom160177_17*o_i*1_4"/>
  <p:tag name="KSO_WM_UNIT_CLEAR" val="1"/>
  <p:tag name="KSO_WM_UNIT_LAYERLEVEL" val="1_1"/>
  <p:tag name="KSO_WM_DIAGRAM_GROUP_CODE" val="o1-1"/>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5"/>
  <p:tag name="KSO_WM_UNIT_ID" val="custom160177_17*o_i*1_5"/>
  <p:tag name="KSO_WM_UNIT_CLEAR" val="1"/>
  <p:tag name="KSO_WM_UNIT_LAYERLEVEL" val="1_1"/>
  <p:tag name="KSO_WM_DIAGRAM_GROUP_CODE" val="o1-1"/>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6"/>
  <p:tag name="KSO_WM_UNIT_ID" val="custom160177_17*o_i*1_6"/>
  <p:tag name="KSO_WM_UNIT_CLEAR" val="1"/>
  <p:tag name="KSO_WM_UNIT_LAYERLEVEL" val="1_1"/>
  <p:tag name="KSO_WM_DIAGRAM_GROUP_CODE" val="o1-1"/>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1_1"/>
  <p:tag name="KSO_WM_UNIT_ID" val="custom160177_17*o_h_f*1_1_1"/>
  <p:tag name="KSO_WM_UNIT_CLEAR" val="1"/>
  <p:tag name="KSO_WM_UNIT_LAYERLEVEL" val="1_1_1"/>
  <p:tag name="KSO_WM_UNIT_VALUE" val="25"/>
  <p:tag name="KSO_WM_UNIT_HIGHLIGHT" val="0"/>
  <p:tag name="KSO_WM_UNIT_COMPATIBLE" val="0"/>
  <p:tag name="KSO_WM_UNIT_PRESET_TEXT_INDEX" val="4"/>
  <p:tag name="KSO_WM_UNIT_PRESET_TEXT_LEN" val="50"/>
  <p:tag name="KSO_WM_DIAGRAM_GROUP_CODE" val="o1-1"/>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7"/>
  <p:tag name="KSO_WM_UNIT_ID" val="custom160177_17*o_i*1_7"/>
  <p:tag name="KSO_WM_UNIT_CLEAR" val="1"/>
  <p:tag name="KSO_WM_UNIT_LAYERLEVEL" val="1_1"/>
  <p:tag name="KSO_WM_DIAGRAM_GROUP_CODE" val="o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4*a*1"/>
  <p:tag name="KSO_WM_UNIT_CLEAR" val="1"/>
  <p:tag name="KSO_WM_UNIT_LAYERLEVEL" val="1"/>
  <p:tag name="KSO_WM_UNIT_VALUE" val="52"/>
  <p:tag name="KSO_WM_UNIT_ISCONTENTSTITLE" val="0"/>
  <p:tag name="KSO_WM_UNIT_HIGHLIGHT" val="0"/>
  <p:tag name="KSO_WM_UNIT_COMPATIBLE" val="0"/>
  <p:tag name="KSO_WM_UNIT_PRESET_TEXT_INDEX" val="3"/>
  <p:tag name="KSO_WM_UNIT_PRESET_TEXT_LEN" val="23"/>
</p:tagLst>
</file>

<file path=ppt/tags/tag14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2_1"/>
  <p:tag name="KSO_WM_UNIT_ID" val="custom160177_17*o_h_f*1_2_1"/>
  <p:tag name="KSO_WM_UNIT_CLEAR" val="1"/>
  <p:tag name="KSO_WM_UNIT_LAYERLEVEL" val="1_1_1"/>
  <p:tag name="KSO_WM_UNIT_VALUE" val="25"/>
  <p:tag name="KSO_WM_UNIT_HIGHLIGHT" val="0"/>
  <p:tag name="KSO_WM_UNIT_COMPATIBLE" val="0"/>
  <p:tag name="KSO_WM_UNIT_PRESET_TEXT_INDEX" val="4"/>
  <p:tag name="KSO_WM_UNIT_PRESET_TEXT_LEN" val="50"/>
  <p:tag name="KSO_WM_DIAGRAM_GROUP_CODE" val="o1-1"/>
</p:tagLst>
</file>

<file path=ppt/tags/tag14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8"/>
  <p:tag name="KSO_WM_UNIT_ID" val="custom160177_17*o_i*1_8"/>
  <p:tag name="KSO_WM_UNIT_CLEAR" val="1"/>
  <p:tag name="KSO_WM_UNIT_LAYERLEVEL" val="1_1"/>
  <p:tag name="KSO_WM_DIAGRAM_GROUP_CODE" val="o1-1"/>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3_1"/>
  <p:tag name="KSO_WM_UNIT_ID" val="custom160177_17*o_h_f*1_3_1"/>
  <p:tag name="KSO_WM_UNIT_CLEAR" val="1"/>
  <p:tag name="KSO_WM_UNIT_LAYERLEVEL" val="1_1_1"/>
  <p:tag name="KSO_WM_UNIT_VALUE" val="25"/>
  <p:tag name="KSO_WM_UNIT_HIGHLIGHT" val="0"/>
  <p:tag name="KSO_WM_UNIT_COMPATIBLE" val="0"/>
  <p:tag name="KSO_WM_UNIT_PRESET_TEXT_INDEX" val="4"/>
  <p:tag name="KSO_WM_UNIT_PRESET_TEXT_LEN" val="50"/>
  <p:tag name="KSO_WM_DIAGRAM_GROUP_CODE" val="o1-1"/>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9"/>
  <p:tag name="KSO_WM_UNIT_ID" val="custom160177_17*o_i*1_9"/>
  <p:tag name="KSO_WM_UNIT_CLEAR" val="1"/>
  <p:tag name="KSO_WM_UNIT_LAYERLEVEL" val="1_1"/>
  <p:tag name="KSO_WM_DIAGRAM_GROUP_CODE" val="o1-1"/>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4_1"/>
  <p:tag name="KSO_WM_UNIT_ID" val="custom160177_17*o_h_f*1_4_1"/>
  <p:tag name="KSO_WM_UNIT_CLEAR" val="1"/>
  <p:tag name="KSO_WM_UNIT_LAYERLEVEL" val="1_1_1"/>
  <p:tag name="KSO_WM_UNIT_VALUE" val="25"/>
  <p:tag name="KSO_WM_UNIT_HIGHLIGHT" val="0"/>
  <p:tag name="KSO_WM_UNIT_COMPATIBLE" val="0"/>
  <p:tag name="KSO_WM_UNIT_PRESET_TEXT_INDEX" val="4"/>
  <p:tag name="KSO_WM_UNIT_PRESET_TEXT_LEN" val="50"/>
  <p:tag name="KSO_WM_DIAGRAM_GROUP_CODE" val="o1-1"/>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0"/>
  <p:tag name="KSO_WM_UNIT_ID" val="custom160177_17*o_i*1_10"/>
  <p:tag name="KSO_WM_UNIT_CLEAR" val="1"/>
  <p:tag name="KSO_WM_UNIT_LAYERLEVEL" val="1_1"/>
  <p:tag name="KSO_WM_DIAGRAM_GROUP_CODE" val="o1-1"/>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5_1"/>
  <p:tag name="KSO_WM_UNIT_ID" val="custom160177_17*o_h_f*1_5_1"/>
  <p:tag name="KSO_WM_UNIT_CLEAR" val="1"/>
  <p:tag name="KSO_WM_UNIT_LAYERLEVEL" val="1_1_1"/>
  <p:tag name="KSO_WM_UNIT_VALUE" val="25"/>
  <p:tag name="KSO_WM_UNIT_HIGHLIGHT" val="0"/>
  <p:tag name="KSO_WM_UNIT_COMPATIBLE" val="0"/>
  <p:tag name="KSO_WM_UNIT_PRESET_TEXT_INDEX" val="4"/>
  <p:tag name="KSO_WM_UNIT_PRESET_TEXT_LEN" val="50"/>
  <p:tag name="KSO_WM_DIAGRAM_GROUP_CODE" val="o1-1"/>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1_1"/>
  <p:tag name="KSO_WM_UNIT_ID" val="custom160177_17*o_h_a*1_1_1"/>
  <p:tag name="KSO_WM_UNIT_CLEAR" val="1"/>
  <p:tag name="KSO_WM_UNIT_LAYERLEVEL" val="1_1_1"/>
  <p:tag name="KSO_WM_UNIT_VALUE" val="3"/>
  <p:tag name="KSO_WM_UNIT_HIGHLIGHT" val="0"/>
  <p:tag name="KSO_WM_UNIT_COMPATIBLE" val="0"/>
  <p:tag name="KSO_WM_DIAGRAM_GROUP_CODE" val="o1-1"/>
  <p:tag name="KSO_WM_UNIT_PRESET_TEXT" val="A"/>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2_1"/>
  <p:tag name="KSO_WM_UNIT_ID" val="custom160177_17*o_h_a*1_2_1"/>
  <p:tag name="KSO_WM_UNIT_CLEAR" val="1"/>
  <p:tag name="KSO_WM_UNIT_LAYERLEVEL" val="1_1_1"/>
  <p:tag name="KSO_WM_UNIT_VALUE" val="12"/>
  <p:tag name="KSO_WM_UNIT_HIGHLIGHT" val="0"/>
  <p:tag name="KSO_WM_UNIT_COMPATIBLE" val="0"/>
  <p:tag name="KSO_WM_DIAGRAM_GROUP_CODE" val="o1-1"/>
  <p:tag name="KSO_WM_UNIT_PRESET_TEXT" val="B"/>
</p:tagLst>
</file>

<file path=ppt/tags/tag14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3_1"/>
  <p:tag name="KSO_WM_UNIT_ID" val="custom160177_17*o_h_a*1_3_1"/>
  <p:tag name="KSO_WM_UNIT_CLEAR" val="1"/>
  <p:tag name="KSO_WM_UNIT_LAYERLEVEL" val="1_1_1"/>
  <p:tag name="KSO_WM_UNIT_VALUE" val="18"/>
  <p:tag name="KSO_WM_UNIT_HIGHLIGHT" val="0"/>
  <p:tag name="KSO_WM_UNIT_COMPATIBLE" val="0"/>
  <p:tag name="KSO_WM_DIAGRAM_GROUP_CODE" val="o1-1"/>
  <p:tag name="KSO_WM_UNIT_PRESET_TEXT" val="C"/>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1"/>
  <p:tag name="KSO_WM_UNIT_ID" val="custom160177_4*f*1"/>
  <p:tag name="KSO_WM_UNIT_CLEAR" val="1"/>
  <p:tag name="KSO_WM_UNIT_LAYERLEVEL" val="1"/>
  <p:tag name="KSO_WM_UNIT_VALUE" val="165"/>
  <p:tag name="KSO_WM_UNIT_HIGHLIGHT" val="0"/>
  <p:tag name="KSO_WM_UNIT_COMPATIBLE" val="0"/>
  <p:tag name="KSO_WM_UNIT_PRESET_TEXT_INDEX" val="5"/>
  <p:tag name="KSO_WM_UNIT_PRESET_TEXT_LEN" val="232"/>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4_1"/>
  <p:tag name="KSO_WM_UNIT_ID" val="custom160177_17*o_h_a*1_4_1"/>
  <p:tag name="KSO_WM_UNIT_CLEAR" val="1"/>
  <p:tag name="KSO_WM_UNIT_LAYERLEVEL" val="1_1_1"/>
  <p:tag name="KSO_WM_UNIT_VALUE" val="24"/>
  <p:tag name="KSO_WM_UNIT_HIGHLIGHT" val="0"/>
  <p:tag name="KSO_WM_UNIT_COMPATIBLE" val="0"/>
  <p:tag name="KSO_WM_DIAGRAM_GROUP_CODE" val="o1-1"/>
  <p:tag name="KSO_WM_UNIT_PRESET_TEXT" val="D"/>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5_1"/>
  <p:tag name="KSO_WM_UNIT_ID" val="custom160177_17*o_h_a*1_5_1"/>
  <p:tag name="KSO_WM_UNIT_CLEAR" val="1"/>
  <p:tag name="KSO_WM_UNIT_LAYERLEVEL" val="1_1_1"/>
  <p:tag name="KSO_WM_UNIT_VALUE" val="30"/>
  <p:tag name="KSO_WM_UNIT_HIGHLIGHT" val="0"/>
  <p:tag name="KSO_WM_UNIT_COMPATIBLE" val="0"/>
  <p:tag name="KSO_WM_DIAGRAM_GROUP_CODE" val="o1-1"/>
  <p:tag name="KSO_WM_UNIT_PRESET_TEXT" val="E"/>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7*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p="http://schemas.openxmlformats.org/presentationml/2006/main">
  <p:tag name="KSO_WM_TEMPLATE_CATEGORY" val="custom"/>
  <p:tag name="KSO_WM_TEMPLATE_INDEX" val="160177"/>
  <p:tag name="KSO_WM_TAG_VERSION" val="1.0"/>
  <p:tag name="KSO_WM_SLIDE_ID" val="custom160177_17"/>
  <p:tag name="KSO_WM_SLIDE_INDEX" val="17"/>
  <p:tag name="KSO_WM_SLIDE_ITEM_CNT" val="5"/>
  <p:tag name="KSO_WM_SLIDE_LAYOUT" val="a_o"/>
  <p:tag name="KSO_WM_SLIDE_LAYOUT_CNT" val="1_1"/>
  <p:tag name="KSO_WM_SLIDE_TYPE" val="text"/>
  <p:tag name="KSO_WM_BEAUTIFY_FLAG" val="#wm#"/>
  <p:tag name="KSO_WM_SLIDE_POSITION" val="41*116"/>
  <p:tag name="KSO_WM_SLIDE_SIZE" val="862*332"/>
  <p:tag name="KSO_WM_DIAGRAM_GROUP_CODE" val="o1-1"/>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
  <p:tag name="KSO_WM_UNIT_ID" val="custom160177_18*o_i*1_1"/>
  <p:tag name="KSO_WM_UNIT_CLEAR" val="1"/>
  <p:tag name="KSO_WM_UNIT_LAYERLEVEL" val="1_1"/>
  <p:tag name="KSO_WM_DIAGRAM_GROUP_CODE" val="o1-1"/>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2"/>
  <p:tag name="KSO_WM_UNIT_ID" val="custom160177_18*o_i*1_2"/>
  <p:tag name="KSO_WM_UNIT_CLEAR" val="1"/>
  <p:tag name="KSO_WM_UNIT_LAYERLEVEL" val="1_1"/>
  <p:tag name="KSO_WM_DIAGRAM_GROUP_CODE" val="o1-1"/>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3"/>
  <p:tag name="KSO_WM_UNIT_ID" val="custom160177_18*o_i*1_3"/>
  <p:tag name="KSO_WM_UNIT_CLEAR" val="1"/>
  <p:tag name="KSO_WM_UNIT_LAYERLEVEL" val="1_1"/>
  <p:tag name="KSO_WM_DIAGRAM_GROUP_CODE" val="o1-1"/>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4"/>
  <p:tag name="KSO_WM_UNIT_ID" val="custom160177_18*o_i*1_4"/>
  <p:tag name="KSO_WM_UNIT_CLEAR" val="1"/>
  <p:tag name="KSO_WM_UNIT_LAYERLEVEL" val="1_1"/>
  <p:tag name="KSO_WM_DIAGRAM_GROUP_CODE" val="o1-1"/>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5"/>
  <p:tag name="KSO_WM_UNIT_ID" val="custom160177_18*o_i*1_5"/>
  <p:tag name="KSO_WM_UNIT_CLEAR" val="1"/>
  <p:tag name="KSO_WM_UNIT_LAYERLEVEL" val="1_1"/>
  <p:tag name="KSO_WM_DIAGRAM_GROUP_CODE" val="o1-1"/>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6"/>
  <p:tag name="KSO_WM_UNIT_ID" val="custom160177_18*o_i*1_6"/>
  <p:tag name="KSO_WM_UNIT_CLEAR" val="1"/>
  <p:tag name="KSO_WM_UNIT_LAYERLEVEL" val="1_1"/>
  <p:tag name="KSO_WM_DIAGRAM_GROUP_CODE" val="o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d"/>
  <p:tag name="KSO_WM_UNIT_INDEX" val="1"/>
  <p:tag name="KSO_WM_UNIT_ID" val="custom160177_4*d*1"/>
  <p:tag name="KSO_WM_UNIT_CLEAR" val="0"/>
  <p:tag name="KSO_WM_UNIT_LAYERLEVEL" val="1"/>
  <p:tag name="KSO_WM_UNIT_VALUE" val="1500*1713"/>
  <p:tag name="KSO_WM_UNIT_HIGHLIGHT" val="0"/>
  <p:tag name="KSO_WM_UNIT_COMPATIBLE" val="0"/>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1_1"/>
  <p:tag name="KSO_WM_UNIT_ID" val="custom160177_18*o_h_f*1_1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7"/>
  <p:tag name="KSO_WM_UNIT_ID" val="custom160177_18*o_i*1_7"/>
  <p:tag name="KSO_WM_UNIT_CLEAR" val="1"/>
  <p:tag name="KSO_WM_UNIT_LAYERLEVEL" val="1_1"/>
  <p:tag name="KSO_WM_DIAGRAM_GROUP_CODE" val="o1-1"/>
</p:tagLst>
</file>

<file path=ppt/tags/tag16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8"/>
  <p:tag name="KSO_WM_UNIT_ID" val="custom160177_18*o_i*1_8"/>
  <p:tag name="KSO_WM_UNIT_CLEAR" val="1"/>
  <p:tag name="KSO_WM_UNIT_LAYERLEVEL" val="1_1"/>
  <p:tag name="KSO_WM_DIAGRAM_GROUP_CODE" val="o1-1"/>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2_1"/>
  <p:tag name="KSO_WM_UNIT_ID" val="custom160177_18*o_h_f*1_2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9"/>
  <p:tag name="KSO_WM_UNIT_ID" val="custom160177_18*o_i*1_9"/>
  <p:tag name="KSO_WM_UNIT_CLEAR" val="1"/>
  <p:tag name="KSO_WM_UNIT_LAYERLEVEL" val="1_1"/>
  <p:tag name="KSO_WM_DIAGRAM_GROUP_CODE" val="o1-1"/>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3_1"/>
  <p:tag name="KSO_WM_UNIT_ID" val="custom160177_18*o_h_f*1_3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0"/>
  <p:tag name="KSO_WM_UNIT_ID" val="custom160177_18*o_i*1_10"/>
  <p:tag name="KSO_WM_UNIT_CLEAR" val="1"/>
  <p:tag name="KSO_WM_UNIT_LAYERLEVEL" val="1_1"/>
  <p:tag name="KSO_WM_DIAGRAM_GROUP_CODE" val="o1-1"/>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4_1"/>
  <p:tag name="KSO_WM_UNIT_ID" val="custom160177_18*o_h_f*1_4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1"/>
  <p:tag name="KSO_WM_UNIT_ID" val="custom160177_18*o_i*1_11"/>
  <p:tag name="KSO_WM_UNIT_CLEAR" val="1"/>
  <p:tag name="KSO_WM_UNIT_LAYERLEVEL" val="1_1"/>
  <p:tag name="KSO_WM_DIAGRAM_GROUP_CODE" val="o1-1"/>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5_1"/>
  <p:tag name="KSO_WM_UNIT_ID" val="custom160177_18*o_h_f*1_5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7.xml><?xml version="1.0" encoding="utf-8"?>
<p:tagLst xmlns:p="http://schemas.openxmlformats.org/presentationml/2006/main">
  <p:tag name="KSO_WM_TEMPLATE_CATEGORY" val="custom"/>
  <p:tag name="KSO_WM_TEMPLATE_INDEX" val="160177"/>
  <p:tag name="KSO_WM_TAG_VERSION" val="1.0"/>
  <p:tag name="KSO_WM_SLIDE_ID" val="custom160177_4"/>
  <p:tag name="KSO_WM_SLIDE_INDEX" val="4"/>
  <p:tag name="KSO_WM_SLIDE_ITEM_CNT" val="2"/>
  <p:tag name="KSO_WM_SLIDE_LAYOUT" val="a_f_d"/>
  <p:tag name="KSO_WM_SLIDE_LAYOUT_CNT" val="1_1_1"/>
  <p:tag name="KSO_WM_SLIDE_TYPE" val="text"/>
  <p:tag name="KSO_WM_BEAUTIFY_FLAG" val="#wm#"/>
  <p:tag name="KSO_WM_SLIDE_POSITION" val="66*65"/>
  <p:tag name="KSO_WM_SLIDE_SIZE" val="828*426"/>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2"/>
  <p:tag name="KSO_WM_UNIT_ID" val="custom160177_18*o_i*1_12"/>
  <p:tag name="KSO_WM_UNIT_CLEAR" val="1"/>
  <p:tag name="KSO_WM_UNIT_LAYERLEVEL" val="1_1"/>
  <p:tag name="KSO_WM_DIAGRAM_GROUP_CODE" val="o1-1"/>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6_1"/>
  <p:tag name="KSO_WM_UNIT_ID" val="custom160177_18*o_h_f*1_6_1"/>
  <p:tag name="KSO_WM_UNIT_CLEAR" val="1"/>
  <p:tag name="KSO_WM_UNIT_LAYERLEVEL" val="1_1_1"/>
  <p:tag name="KSO_WM_UNIT_VALUE" val="48"/>
  <p:tag name="KSO_WM_UNIT_HIGHLIGHT" val="0"/>
  <p:tag name="KSO_WM_UNIT_COMPATIBLE" val="0"/>
  <p:tag name="KSO_WM_UNIT_PRESET_TEXT_INDEX" val="4"/>
  <p:tag name="KSO_WM_UNIT_PRESET_TEXT_LEN" val="45"/>
  <p:tag name="KSO_WM_DIAGRAM_GROUP_CODE" val="o1-1"/>
</p:tagLst>
</file>

<file path=ppt/tags/tag17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1_1"/>
  <p:tag name="KSO_WM_UNIT_ID" val="custom160177_18*o_h_a*1_1_1"/>
  <p:tag name="KSO_WM_UNIT_CLEAR" val="1"/>
  <p:tag name="KSO_WM_UNIT_LAYERLEVEL" val="1_1_1"/>
  <p:tag name="KSO_WM_UNIT_VALUE" val="3"/>
  <p:tag name="KSO_WM_UNIT_HIGHLIGHT" val="0"/>
  <p:tag name="KSO_WM_UNIT_COMPATIBLE" val="0"/>
  <p:tag name="KSO_WM_DIAGRAM_GROUP_CODE" val="o1-1"/>
  <p:tag name="KSO_WM_UNIT_PRESET_TEXT" val="A"/>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2_1"/>
  <p:tag name="KSO_WM_UNIT_ID" val="custom160177_18*o_h_a*1_2_1"/>
  <p:tag name="KSO_WM_UNIT_CLEAR" val="1"/>
  <p:tag name="KSO_WM_UNIT_LAYERLEVEL" val="1_1_1"/>
  <p:tag name="KSO_WM_UNIT_VALUE" val="12"/>
  <p:tag name="KSO_WM_UNIT_HIGHLIGHT" val="0"/>
  <p:tag name="KSO_WM_UNIT_COMPATIBLE" val="0"/>
  <p:tag name="KSO_WM_DIAGRAM_GROUP_CODE" val="o1-1"/>
  <p:tag name="KSO_WM_UNIT_PRESET_TEXT" val="B"/>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3_1"/>
  <p:tag name="KSO_WM_UNIT_ID" val="custom160177_18*o_h_a*1_3_1"/>
  <p:tag name="KSO_WM_UNIT_CLEAR" val="1"/>
  <p:tag name="KSO_WM_UNIT_LAYERLEVEL" val="1_1_1"/>
  <p:tag name="KSO_WM_UNIT_VALUE" val="18"/>
  <p:tag name="KSO_WM_UNIT_HIGHLIGHT" val="0"/>
  <p:tag name="KSO_WM_UNIT_COMPATIBLE" val="0"/>
  <p:tag name="KSO_WM_DIAGRAM_GROUP_CODE" val="o1-1"/>
  <p:tag name="KSO_WM_UNIT_PRESET_TEXT" val="C"/>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4_1"/>
  <p:tag name="KSO_WM_UNIT_ID" val="custom160177_18*o_h_a*1_4_1"/>
  <p:tag name="KSO_WM_UNIT_CLEAR" val="1"/>
  <p:tag name="KSO_WM_UNIT_LAYERLEVEL" val="1_1_1"/>
  <p:tag name="KSO_WM_UNIT_VALUE" val="24"/>
  <p:tag name="KSO_WM_UNIT_HIGHLIGHT" val="0"/>
  <p:tag name="KSO_WM_UNIT_COMPATIBLE" val="0"/>
  <p:tag name="KSO_WM_DIAGRAM_GROUP_CODE" val="o1-1"/>
  <p:tag name="KSO_WM_UNIT_PRESET_TEXT" val="D"/>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5_1"/>
  <p:tag name="KSO_WM_UNIT_ID" val="custom160177_18*o_h_a*1_5_1"/>
  <p:tag name="KSO_WM_UNIT_CLEAR" val="1"/>
  <p:tag name="KSO_WM_UNIT_LAYERLEVEL" val="1_1_1"/>
  <p:tag name="KSO_WM_UNIT_VALUE" val="30"/>
  <p:tag name="KSO_WM_UNIT_HIGHLIGHT" val="0"/>
  <p:tag name="KSO_WM_UNIT_COMPATIBLE" val="0"/>
  <p:tag name="KSO_WM_DIAGRAM_GROUP_CODE" val="o1-1"/>
  <p:tag name="KSO_WM_UNIT_PRESET_TEXT" val="E"/>
</p:tagLst>
</file>

<file path=ppt/tags/tag17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6_1"/>
  <p:tag name="KSO_WM_UNIT_ID" val="custom160177_18*o_h_a*1_6_1"/>
  <p:tag name="KSO_WM_UNIT_CLEAR" val="1"/>
  <p:tag name="KSO_WM_UNIT_LAYERLEVEL" val="1_1_1"/>
  <p:tag name="KSO_WM_UNIT_VALUE" val="36"/>
  <p:tag name="KSO_WM_UNIT_HIGHLIGHT" val="0"/>
  <p:tag name="KSO_WM_UNIT_COMPATIBLE" val="0"/>
  <p:tag name="KSO_WM_DIAGRAM_GROUP_CODE" val="o1-1"/>
  <p:tag name="KSO_WM_UNIT_PRESET_TEXT" val="F"/>
</p:tagLst>
</file>

<file path=ppt/tags/tag17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8*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79.xml><?xml version="1.0" encoding="utf-8"?>
<p:tagLst xmlns:p="http://schemas.openxmlformats.org/presentationml/2006/main">
  <p:tag name="KSO_WM_TEMPLATE_CATEGORY" val="custom"/>
  <p:tag name="KSO_WM_TEMPLATE_INDEX" val="160177"/>
  <p:tag name="KSO_WM_TAG_VERSION" val="1.0"/>
  <p:tag name="KSO_WM_SLIDE_ID" val="custom160177_18"/>
  <p:tag name="KSO_WM_SLIDE_INDEX" val="18"/>
  <p:tag name="KSO_WM_SLIDE_ITEM_CNT" val="6"/>
  <p:tag name="KSO_WM_SLIDE_LAYOUT" val="a_o"/>
  <p:tag name="KSO_WM_SLIDE_LAYOUT_CNT" val="1_1"/>
  <p:tag name="KSO_WM_SLIDE_TYPE" val="text"/>
  <p:tag name="KSO_WM_BEAUTIFY_FLAG" val="#wm#"/>
  <p:tag name="KSO_WM_SLIDE_POSITION" val="20*87"/>
  <p:tag name="KSO_WM_SLIDE_SIZE" val="914*395"/>
  <p:tag name="KSO_WM_DIAGRAM_GROUP_CODE" val="o1-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d"/>
  <p:tag name="KSO_WM_UNIT_INDEX" val="1"/>
  <p:tag name="KSO_WM_UNIT_ID" val="custom160177_5*d*1"/>
  <p:tag name="KSO_WM_UNIT_CLEAR" val="0"/>
  <p:tag name="KSO_WM_UNIT_LAYERLEVEL" val="1"/>
  <p:tag name="KSO_WM_UNIT_VALUE" val="1261*2521"/>
  <p:tag name="KSO_WM_UNIT_HIGHLIGHT" val="0"/>
  <p:tag name="KSO_WM_UNIT_COMPATIBLE" val="0"/>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19*l_h_d*1_1_1"/>
  <p:tag name="KSO_WM_UNIT_CLEAR" val="0"/>
  <p:tag name="KSO_WM_UNIT_LAYERLEVEL" val="1_1_1"/>
  <p:tag name="KSO_WM_UNIT_VALUE" val="797*260"/>
  <p:tag name="KSO_WM_UNIT_HIGHLIGHT" val="0"/>
  <p:tag name="KSO_WM_UNIT_COMPATIBLE" val="0"/>
  <p:tag name="KSO_WM_DIAGRAM_GROUP_CODE" val="l1-2"/>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19*l_i*1_1"/>
  <p:tag name="KSO_WM_UNIT_CLEAR" val="1"/>
  <p:tag name="KSO_WM_UNIT_LAYERLEVEL" val="1_1"/>
  <p:tag name="KSO_WM_DIAGRAM_GROUP_CODE" val="l1-2"/>
</p:tagLst>
</file>

<file path=ppt/tags/tag18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19*l_i*1_2"/>
  <p:tag name="KSO_WM_UNIT_CLEAR" val="1"/>
  <p:tag name="KSO_WM_UNIT_LAYERLEVEL" val="1_1"/>
  <p:tag name="KSO_WM_DIAGRAM_GROUP_CODE" val="l1-2"/>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19*l_i*1_3"/>
  <p:tag name="KSO_WM_UNIT_CLEAR" val="1"/>
  <p:tag name="KSO_WM_UNIT_LAYERLEVEL" val="1_1"/>
  <p:tag name="KSO_WM_DIAGRAM_GROUP_CODE" val="l1-2"/>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19*l_i*1_4"/>
  <p:tag name="KSO_WM_UNIT_CLEAR" val="1"/>
  <p:tag name="KSO_WM_UNIT_LAYERLEVEL" val="1_1"/>
  <p:tag name="KSO_WM_DIAGRAM_GROUP_CODE" val="l1-2"/>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19*l_i*1_5"/>
  <p:tag name="KSO_WM_UNIT_CLEAR" val="1"/>
  <p:tag name="KSO_WM_UNIT_LAYERLEVEL" val="1_1"/>
  <p:tag name="KSO_WM_DIAGRAM_GROUP_CODE" val="l1-2"/>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19*l_i*1_6"/>
  <p:tag name="KSO_WM_UNIT_CLEAR" val="1"/>
  <p:tag name="KSO_WM_UNIT_LAYERLEVEL" val="1_1"/>
  <p:tag name="KSO_WM_DIAGRAM_GROUP_CODE" val="l1-2"/>
</p:tagLst>
</file>

<file path=ppt/tags/tag18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19*l_h_a*1_1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19*l_h_f*1_1_1"/>
  <p:tag name="KSO_WM_UNIT_CLEAR" val="1"/>
  <p:tag name="KSO_WM_UNIT_LAYERLEVEL" val="1_1_1"/>
  <p:tag name="KSO_WM_UNIT_VALUE" val="81"/>
  <p:tag name="KSO_WM_UNIT_HIGHLIGHT" val="0"/>
  <p:tag name="KSO_WM_UNIT_COMPATIBLE" val="0"/>
  <p:tag name="KSO_WM_UNIT_PRESET_TEXT_INDEX" val="4"/>
  <p:tag name="KSO_WM_UNIT_PRESET_TEXT_LEN" val="57"/>
  <p:tag name="KSO_WM_DIAGRAM_GROUP_CODE" val="l1-2"/>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9*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90.xml><?xml version="1.0" encoding="utf-8"?>
<p:tagLst xmlns:p="http://schemas.openxmlformats.org/presentationml/2006/main">
  <p:tag name="KSO_WM_TEMPLATE_CATEGORY" val="custom"/>
  <p:tag name="KSO_WM_TEMPLATE_INDEX" val="160177"/>
  <p:tag name="KSO_WM_TAG_VERSION" val="1.0"/>
  <p:tag name="KSO_WM_SLIDE_ID" val="custom160177_19"/>
  <p:tag name="KSO_WM_SLIDE_INDEX" val="19"/>
  <p:tag name="KSO_WM_SLIDE_ITEM_CNT" val="1"/>
  <p:tag name="KSO_WM_SLIDE_LAYOUT" val="a_l"/>
  <p:tag name="KSO_WM_SLIDE_LAYOUT_CNT" val="1_1"/>
  <p:tag name="KSO_WM_SLIDE_TYPE" val="text"/>
  <p:tag name="KSO_WM_BEAUTIFY_FLAG" val="#wm#"/>
  <p:tag name="KSO_WM_SLIDE_POSITION" val="80*132"/>
  <p:tag name="KSO_WM_SLIDE_SIZE" val="767*314"/>
  <p:tag name="KSO_WM_DIAGRAM_GROUP_CODE" val="l1-2"/>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0*l_h_d*1_1_1"/>
  <p:tag name="KSO_WM_UNIT_CLEAR" val="0"/>
  <p:tag name="KSO_WM_UNIT_LAYERLEVEL" val="1_1_1"/>
  <p:tag name="KSO_WM_UNIT_VALUE" val="797*260"/>
  <p:tag name="KSO_WM_UNIT_HIGHLIGHT" val="0"/>
  <p:tag name="KSO_WM_UNIT_COMPATIBLE" val="0"/>
  <p:tag name="KSO_WM_DIAGRAM_GROUP_CODE" val="l1-2"/>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0*l_i*1_1"/>
  <p:tag name="KSO_WM_UNIT_CLEAR" val="1"/>
  <p:tag name="KSO_WM_UNIT_LAYERLEVEL" val="1_1"/>
  <p:tag name="KSO_WM_DIAGRAM_GROUP_CODE" val="l1-2"/>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0*l_i*1_2"/>
  <p:tag name="KSO_WM_UNIT_CLEAR" val="1"/>
  <p:tag name="KSO_WM_UNIT_LAYERLEVEL" val="1_1"/>
  <p:tag name="KSO_WM_DIAGRAM_GROUP_CODE" val="l1-2"/>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0*l_i*1_3"/>
  <p:tag name="KSO_WM_UNIT_CLEAR" val="1"/>
  <p:tag name="KSO_WM_UNIT_LAYERLEVEL" val="1_1"/>
  <p:tag name="KSO_WM_DIAGRAM_GROUP_CODE" val="l1-2"/>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0*l_i*1_4"/>
  <p:tag name="KSO_WM_UNIT_CLEAR" val="1"/>
  <p:tag name="KSO_WM_UNIT_LAYERLEVEL" val="1_1"/>
  <p:tag name="KSO_WM_DIAGRAM_GROUP_CODE" val="l1-2"/>
</p:tagLst>
</file>

<file path=ppt/tags/tag19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0*l_i*1_5"/>
  <p:tag name="KSO_WM_UNIT_CLEAR" val="1"/>
  <p:tag name="KSO_WM_UNIT_LAYERLEVEL" val="1_1"/>
  <p:tag name="KSO_WM_DIAGRAM_GROUP_CODE" val="l1-2"/>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0*l_i*1_6"/>
  <p:tag name="KSO_WM_UNIT_CLEAR" val="1"/>
  <p:tag name="KSO_WM_UNIT_LAYERLEVEL" val="1_1"/>
  <p:tag name="KSO_WM_DIAGRAM_GROUP_CODE" val="l1-2"/>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20*l_h_a*1_1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0*l_h_f*1_1_1"/>
  <p:tag name="KSO_WM_UNIT_CLEAR" val="1"/>
  <p:tag name="KSO_WM_UNIT_LAYERLEVEL" val="1_1_1"/>
  <p:tag name="KSO_WM_UNIT_VALUE" val="40"/>
  <p:tag name="KSO_WM_UNIT_HIGHLIGHT" val="0"/>
  <p:tag name="KSO_WM_UNIT_COMPATIBLE" val="0"/>
  <p:tag name="KSO_WM_UNIT_PRESET_TEXT_INDEX" val="4"/>
  <p:tag name="KSO_WM_UNIT_PRESET_TEXT_LEN" val="57"/>
  <p:tag name="KSO_WM_DIAGRAM_GROUP_CODE" val="l1-2"/>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24"/>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1"/>
  <p:tag name="KSO_WM_UNIT_ID" val="custom160177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20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0*l_h_d*1_2_1"/>
  <p:tag name="KSO_WM_UNIT_CLEAR" val="0"/>
  <p:tag name="KSO_WM_UNIT_LAYERLEVEL" val="1_1_1"/>
  <p:tag name="KSO_WM_UNIT_VALUE" val="797*260"/>
  <p:tag name="KSO_WM_UNIT_HIGHLIGHT" val="0"/>
  <p:tag name="KSO_WM_UNIT_COMPATIBLE" val="0"/>
  <p:tag name="KSO_WM_DIAGRAM_GROUP_CODE" val="l1-2"/>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0*l_i*1_7"/>
  <p:tag name="KSO_WM_UNIT_CLEAR" val="1"/>
  <p:tag name="KSO_WM_UNIT_LAYERLEVEL" val="1_1"/>
  <p:tag name="KSO_WM_DIAGRAM_GROUP_CODE" val="l1-2"/>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0*l_i*1_8"/>
  <p:tag name="KSO_WM_UNIT_CLEAR" val="1"/>
  <p:tag name="KSO_WM_UNIT_LAYERLEVEL" val="1_1"/>
  <p:tag name="KSO_WM_DIAGRAM_GROUP_CODE" val="l1-2"/>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0*l_i*1_9"/>
  <p:tag name="KSO_WM_UNIT_CLEAR" val="1"/>
  <p:tag name="KSO_WM_UNIT_LAYERLEVEL" val="1_1"/>
  <p:tag name="KSO_WM_DIAGRAM_GROUP_CODE" val="l1-2"/>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0*l_i*1_10"/>
  <p:tag name="KSO_WM_UNIT_CLEAR" val="1"/>
  <p:tag name="KSO_WM_UNIT_LAYERLEVEL" val="1_1"/>
  <p:tag name="KSO_WM_DIAGRAM_GROUP_CODE" val="l1-2"/>
</p:tagLst>
</file>

<file path=ppt/tags/tag20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1"/>
  <p:tag name="KSO_WM_UNIT_ID" val="custom160177_20*l_i*1_11"/>
  <p:tag name="KSO_WM_UNIT_CLEAR" val="1"/>
  <p:tag name="KSO_WM_UNIT_LAYERLEVEL" val="1_1"/>
  <p:tag name="KSO_WM_DIAGRAM_GROUP_CODE" val="l1-2"/>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2"/>
  <p:tag name="KSO_WM_UNIT_ID" val="custom160177_20*l_i*1_12"/>
  <p:tag name="KSO_WM_UNIT_CLEAR" val="1"/>
  <p:tag name="KSO_WM_UNIT_LAYERLEVEL" val="1_1"/>
  <p:tag name="KSO_WM_DIAGRAM_GROUP_CODE" val="l1-2"/>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2_1"/>
  <p:tag name="KSO_WM_UNIT_ID" val="custom160177_20*l_h_a*1_2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0*l_h_f*1_2_1"/>
  <p:tag name="KSO_WM_UNIT_CLEAR" val="1"/>
  <p:tag name="KSO_WM_UNIT_LAYERLEVEL" val="1_1_1"/>
  <p:tag name="KSO_WM_UNIT_VALUE" val="40"/>
  <p:tag name="KSO_WM_UNIT_HIGHLIGHT" val="0"/>
  <p:tag name="KSO_WM_UNIT_COMPATIBLE" val="0"/>
  <p:tag name="KSO_WM_UNIT_PRESET_TEXT_INDEX" val="4"/>
  <p:tag name="KSO_WM_UNIT_PRESET_TEXT_LEN" val="57"/>
  <p:tag name="KSO_WM_DIAGRAM_GROUP_CODE" val="l1-2"/>
</p:tagLst>
</file>

<file path=ppt/tags/tag20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0*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p="http://schemas.openxmlformats.org/presentationml/2006/main">
  <p:tag name="KSO_WM_TEMPLATE_CATEGORY" val="custom"/>
  <p:tag name="KSO_WM_TEMPLATE_INDEX" val="160177"/>
  <p:tag name="KSO_WM_TAG_VERSION" val="1.0"/>
  <p:tag name="KSO_WM_SLIDE_ID" val="custom160177_5"/>
  <p:tag name="KSO_WM_SLIDE_INDEX" val="5"/>
  <p:tag name="KSO_WM_SLIDE_ITEM_CNT" val="2"/>
  <p:tag name="KSO_WM_SLIDE_LAYOUT" val="a_f_d"/>
  <p:tag name="KSO_WM_SLIDE_LAYOUT_CNT" val="1_1_1"/>
  <p:tag name="KSO_WM_SLIDE_TYPE" val="text"/>
  <p:tag name="KSO_WM_BEAUTIFY_FLAG" val="#wm#"/>
  <p:tag name="KSO_WM_SLIDE_POSITION" val="122*112"/>
  <p:tag name="KSO_WM_SLIDE_SIZE" val="715*419"/>
</p:tagLst>
</file>

<file path=ppt/tags/tag210.xml><?xml version="1.0" encoding="utf-8"?>
<p:tagLst xmlns:p="http://schemas.openxmlformats.org/presentationml/2006/main">
  <p:tag name="KSO_WM_TEMPLATE_CATEGORY" val="custom"/>
  <p:tag name="KSO_WM_TEMPLATE_INDEX" val="160177"/>
  <p:tag name="KSO_WM_TAG_VERSION" val="1.0"/>
  <p:tag name="KSO_WM_SLIDE_ID" val="custom160177_20"/>
  <p:tag name="KSO_WM_SLIDE_INDEX" val="20"/>
  <p:tag name="KSO_WM_SLIDE_ITEM_CNT" val="2"/>
  <p:tag name="KSO_WM_SLIDE_LAYOUT" val="a_l"/>
  <p:tag name="KSO_WM_SLIDE_LAYOUT_CNT" val="1_1"/>
  <p:tag name="KSO_WM_SLIDE_TYPE" val="text"/>
  <p:tag name="KSO_WM_BEAUTIFY_FLAG" val="#wm#"/>
  <p:tag name="KSO_WM_SLIDE_POSITION" val="86*119"/>
  <p:tag name="KSO_WM_SLIDE_SIZE" val="785*327"/>
  <p:tag name="KSO_WM_DIAGRAM_GROUP_CODE" val="l1-2"/>
</p:tagLst>
</file>

<file path=ppt/tags/tag21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1*l_h_d*1_1_1"/>
  <p:tag name="KSO_WM_UNIT_CLEAR" val="0"/>
  <p:tag name="KSO_WM_UNIT_LAYERLEVEL" val="1_1_1"/>
  <p:tag name="KSO_WM_UNIT_VALUE" val="797*260"/>
  <p:tag name="KSO_WM_UNIT_HIGHLIGHT" val="0"/>
  <p:tag name="KSO_WM_UNIT_COMPATIBLE" val="0"/>
  <p:tag name="KSO_WM_DIAGRAM_GROUP_CODE" val="l1-2"/>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1*l_i*1_1"/>
  <p:tag name="KSO_WM_UNIT_CLEAR" val="1"/>
  <p:tag name="KSO_WM_UNIT_LAYERLEVEL" val="1_1"/>
  <p:tag name="KSO_WM_DIAGRAM_GROUP_CODE" val="l1-2"/>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1*l_i*1_2"/>
  <p:tag name="KSO_WM_UNIT_CLEAR" val="1"/>
  <p:tag name="KSO_WM_UNIT_LAYERLEVEL" val="1_1"/>
  <p:tag name="KSO_WM_DIAGRAM_GROUP_CODE" val="l1-2"/>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1*l_i*1_3"/>
  <p:tag name="KSO_WM_UNIT_CLEAR" val="1"/>
  <p:tag name="KSO_WM_UNIT_LAYERLEVEL" val="1_1"/>
  <p:tag name="KSO_WM_DIAGRAM_GROUP_CODE" val="l1-2"/>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1*l_i*1_4"/>
  <p:tag name="KSO_WM_UNIT_CLEAR" val="1"/>
  <p:tag name="KSO_WM_UNIT_LAYERLEVEL" val="1_1"/>
  <p:tag name="KSO_WM_DIAGRAM_GROUP_CODE" val="l1-2"/>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1*l_i*1_5"/>
  <p:tag name="KSO_WM_UNIT_CLEAR" val="1"/>
  <p:tag name="KSO_WM_UNIT_LAYERLEVEL" val="1_1"/>
  <p:tag name="KSO_WM_DIAGRAM_GROUP_CODE" val="l1-2"/>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1*l_i*1_6"/>
  <p:tag name="KSO_WM_UNIT_CLEAR" val="1"/>
  <p:tag name="KSO_WM_UNIT_LAYERLEVEL" val="1_1"/>
  <p:tag name="KSO_WM_DIAGRAM_GROUP_CODE" val="l1-2"/>
</p:tagLst>
</file>

<file path=ppt/tags/tag21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21*l_h_a*1_1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1*l_h_f*1_1_1"/>
  <p:tag name="KSO_WM_UNIT_CLEAR" val="1"/>
  <p:tag name="KSO_WM_UNIT_LAYERLEVEL" val="1_1_1"/>
  <p:tag name="KSO_WM_UNIT_VALUE" val="40"/>
  <p:tag name="KSO_WM_UNIT_HIGHLIGHT" val="0"/>
  <p:tag name="KSO_WM_UNIT_COMPATIBLE" val="0"/>
  <p:tag name="KSO_WM_UNIT_PRESET_TEXT_INDEX" val="4"/>
  <p:tag name="KSO_WM_UNIT_PRESET_TEXT_LEN" val="57"/>
  <p:tag name="KSO_WM_DIAGRAM_GROUP_CODE" val="l1-2"/>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6*l_i*1_1"/>
  <p:tag name="KSO_WM_UNIT_CLEAR" val="1"/>
  <p:tag name="KSO_WM_UNIT_LAYERLEVEL" val="1_1"/>
  <p:tag name="KSO_WM_DIAGRAM_GROUP_CODE" val="l1-1"/>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1*l_h_d*1_2_1"/>
  <p:tag name="KSO_WM_UNIT_CLEAR" val="0"/>
  <p:tag name="KSO_WM_UNIT_LAYERLEVEL" val="1_1_1"/>
  <p:tag name="KSO_WM_UNIT_VALUE" val="797*260"/>
  <p:tag name="KSO_WM_UNIT_HIGHLIGHT" val="0"/>
  <p:tag name="KSO_WM_UNIT_COMPATIBLE" val="0"/>
  <p:tag name="KSO_WM_DIAGRAM_GROUP_CODE" val="l1-2"/>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1*l_i*1_7"/>
  <p:tag name="KSO_WM_UNIT_CLEAR" val="1"/>
  <p:tag name="KSO_WM_UNIT_LAYERLEVEL" val="1_1"/>
  <p:tag name="KSO_WM_DIAGRAM_GROUP_CODE" val="l1-2"/>
</p:tagLst>
</file>

<file path=ppt/tags/tag22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1*l_i*1_8"/>
  <p:tag name="KSO_WM_UNIT_CLEAR" val="1"/>
  <p:tag name="KSO_WM_UNIT_LAYERLEVEL" val="1_1"/>
  <p:tag name="KSO_WM_DIAGRAM_GROUP_CODE" val="l1-2"/>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1*l_i*1_9"/>
  <p:tag name="KSO_WM_UNIT_CLEAR" val="1"/>
  <p:tag name="KSO_WM_UNIT_LAYERLEVEL" val="1_1"/>
  <p:tag name="KSO_WM_DIAGRAM_GROUP_CODE" val="l1-2"/>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1*l_i*1_10"/>
  <p:tag name="KSO_WM_UNIT_CLEAR" val="1"/>
  <p:tag name="KSO_WM_UNIT_LAYERLEVEL" val="1_1"/>
  <p:tag name="KSO_WM_DIAGRAM_GROUP_CODE" val="l1-2"/>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1"/>
  <p:tag name="KSO_WM_UNIT_ID" val="custom160177_21*l_i*1_11"/>
  <p:tag name="KSO_WM_UNIT_CLEAR" val="1"/>
  <p:tag name="KSO_WM_UNIT_LAYERLEVEL" val="1_1"/>
  <p:tag name="KSO_WM_DIAGRAM_GROUP_CODE" val="l1-2"/>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2"/>
  <p:tag name="KSO_WM_UNIT_ID" val="custom160177_21*l_i*1_12"/>
  <p:tag name="KSO_WM_UNIT_CLEAR" val="1"/>
  <p:tag name="KSO_WM_UNIT_LAYERLEVEL" val="1_1"/>
  <p:tag name="KSO_WM_DIAGRAM_GROUP_CODE" val="l1-2"/>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2_1"/>
  <p:tag name="KSO_WM_UNIT_ID" val="custom160177_21*l_h_a*1_2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22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1*l_h_f*1_2_1"/>
  <p:tag name="KSO_WM_UNIT_CLEAR" val="1"/>
  <p:tag name="KSO_WM_UNIT_LAYERLEVEL" val="1_1_1"/>
  <p:tag name="KSO_WM_UNIT_VALUE" val="40"/>
  <p:tag name="KSO_WM_UNIT_HIGHLIGHT" val="0"/>
  <p:tag name="KSO_WM_UNIT_COMPATIBLE" val="0"/>
  <p:tag name="KSO_WM_UNIT_PRESET_TEXT_INDEX" val="4"/>
  <p:tag name="KSO_WM_UNIT_PRESET_TEXT_LEN" val="57"/>
  <p:tag name="KSO_WM_DIAGRAM_GROUP_CODE" val="l1-2"/>
</p:tagLst>
</file>

<file path=ppt/tags/tag22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3_1"/>
  <p:tag name="KSO_WM_UNIT_ID" val="custom160177_21*l_h_d*1_3_1"/>
  <p:tag name="KSO_WM_UNIT_CLEAR" val="0"/>
  <p:tag name="KSO_WM_UNIT_LAYERLEVEL" val="1_1_1"/>
  <p:tag name="KSO_WM_UNIT_VALUE" val="797*260"/>
  <p:tag name="KSO_WM_UNIT_HIGHLIGHT" val="0"/>
  <p:tag name="KSO_WM_UNIT_COMPATIBLE" val="0"/>
  <p:tag name="KSO_WM_DIAGRAM_GROUP_CODE" val="l1-2"/>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6*l_i*1_2"/>
  <p:tag name="KSO_WM_UNIT_CLEAR" val="1"/>
  <p:tag name="KSO_WM_UNIT_LAYERLEVEL" val="1_1"/>
  <p:tag name="KSO_WM_DIAGRAM_GROUP_CODE" val="l1-1"/>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3"/>
  <p:tag name="KSO_WM_UNIT_ID" val="custom160177_21*l_i*1_13"/>
  <p:tag name="KSO_WM_UNIT_CLEAR" val="1"/>
  <p:tag name="KSO_WM_UNIT_LAYERLEVEL" val="1_1"/>
  <p:tag name="KSO_WM_DIAGRAM_GROUP_CODE" val="l1-2"/>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4"/>
  <p:tag name="KSO_WM_UNIT_ID" val="custom160177_21*l_i*1_14"/>
  <p:tag name="KSO_WM_UNIT_CLEAR" val="1"/>
  <p:tag name="KSO_WM_UNIT_LAYERLEVEL" val="1_1"/>
  <p:tag name="KSO_WM_DIAGRAM_GROUP_CODE" val="l1-2"/>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5"/>
  <p:tag name="KSO_WM_UNIT_ID" val="custom160177_21*l_i*1_15"/>
  <p:tag name="KSO_WM_UNIT_CLEAR" val="1"/>
  <p:tag name="KSO_WM_UNIT_LAYERLEVEL" val="1_1"/>
  <p:tag name="KSO_WM_DIAGRAM_GROUP_CODE" val="l1-2"/>
</p:tagLst>
</file>

<file path=ppt/tags/tag23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6"/>
  <p:tag name="KSO_WM_UNIT_ID" val="custom160177_21*l_i*1_16"/>
  <p:tag name="KSO_WM_UNIT_CLEAR" val="1"/>
  <p:tag name="KSO_WM_UNIT_LAYERLEVEL" val="1_1"/>
  <p:tag name="KSO_WM_DIAGRAM_GROUP_CODE" val="l1-2"/>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7"/>
  <p:tag name="KSO_WM_UNIT_ID" val="custom160177_21*l_i*1_17"/>
  <p:tag name="KSO_WM_UNIT_CLEAR" val="1"/>
  <p:tag name="KSO_WM_UNIT_LAYERLEVEL" val="1_1"/>
  <p:tag name="KSO_WM_DIAGRAM_GROUP_CODE" val="l1-2"/>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8"/>
  <p:tag name="KSO_WM_UNIT_ID" val="custom160177_21*l_i*1_18"/>
  <p:tag name="KSO_WM_UNIT_CLEAR" val="1"/>
  <p:tag name="KSO_WM_UNIT_LAYERLEVEL" val="1_1"/>
  <p:tag name="KSO_WM_DIAGRAM_GROUP_CODE" val="l1-2"/>
</p:tagLst>
</file>

<file path=ppt/tags/tag23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3_1"/>
  <p:tag name="KSO_WM_UNIT_ID" val="custom160177_21*l_h_a*1_3_1"/>
  <p:tag name="KSO_WM_UNIT_CLEAR" val="1"/>
  <p:tag name="KSO_WM_UNIT_LAYERLEVEL" val="1_1_1"/>
  <p:tag name="KSO_WM_UNIT_VALUE" val="8"/>
  <p:tag name="KSO_WM_UNIT_HIGHLIGHT" val="0"/>
  <p:tag name="KSO_WM_UNIT_COMPATIBLE" val="0"/>
  <p:tag name="KSO_WM_UNIT_PRESET_TEXT_INDEX" val="3"/>
  <p:tag name="KSO_WM_UNIT_PRESET_TEXT_LEN" val="5"/>
  <p:tag name="KSO_WM_DIAGRAM_GROUP_CODE" val="l1-2"/>
</p:tagLst>
</file>

<file path=ppt/tags/tag23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21*l_h_f*1_3_1"/>
  <p:tag name="KSO_WM_UNIT_CLEAR" val="1"/>
  <p:tag name="KSO_WM_UNIT_LAYERLEVEL" val="1_1_1"/>
  <p:tag name="KSO_WM_UNIT_VALUE" val="40"/>
  <p:tag name="KSO_WM_UNIT_HIGHLIGHT" val="0"/>
  <p:tag name="KSO_WM_UNIT_COMPATIBLE" val="0"/>
  <p:tag name="KSO_WM_UNIT_PRESET_TEXT_INDEX" val="4"/>
  <p:tag name="KSO_WM_UNIT_PRESET_TEXT_LEN" val="57"/>
  <p:tag name="KSO_WM_DIAGRAM_GROUP_CODE" val="l1-2"/>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1*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39.xml><?xml version="1.0" encoding="utf-8"?>
<p:tagLst xmlns:p="http://schemas.openxmlformats.org/presentationml/2006/main">
  <p:tag name="KSO_WM_TEMPLATE_CATEGORY" val="custom"/>
  <p:tag name="KSO_WM_TEMPLATE_INDEX" val="160177"/>
  <p:tag name="KSO_WM_TAG_VERSION" val="1.0"/>
  <p:tag name="KSO_WM_SLIDE_ID" val="custom160177_21"/>
  <p:tag name="KSO_WM_SLIDE_INDEX" val="21"/>
  <p:tag name="KSO_WM_SLIDE_ITEM_CNT" val="3"/>
  <p:tag name="KSO_WM_SLIDE_LAYOUT" val="a_l"/>
  <p:tag name="KSO_WM_SLIDE_LAYOUT_CNT" val="1_1"/>
  <p:tag name="KSO_WM_SLIDE_TYPE" val="text"/>
  <p:tag name="KSO_WM_BEAUTIFY_FLAG" val="#wm#"/>
  <p:tag name="KSO_WM_SLIDE_POSITION" val="34*119"/>
  <p:tag name="KSO_WM_SLIDE_SIZE" val="892*327"/>
  <p:tag name="KSO_WM_DIAGRAM_GROUP_CODE" val="l1-2"/>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6*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24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2*l_h_d*1_1_1"/>
  <p:tag name="KSO_WM_UNIT_CLEAR" val="0"/>
  <p:tag name="KSO_WM_UNIT_LAYERLEVEL" val="1_1_1"/>
  <p:tag name="KSO_WM_UNIT_VALUE" val="395*129"/>
  <p:tag name="KSO_WM_UNIT_HIGHLIGHT" val="0"/>
  <p:tag name="KSO_WM_UNIT_COMPATIBLE" val="0"/>
  <p:tag name="KSO_WM_DIAGRAM_GROUP_CODE" val="l1-2"/>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2*l_i*1_1"/>
  <p:tag name="KSO_WM_UNIT_CLEAR" val="1"/>
  <p:tag name="KSO_WM_UNIT_LAYERLEVEL" val="1_1"/>
  <p:tag name="KSO_WM_DIAGRAM_GROUP_CODE" val="l1-2"/>
</p:tagLst>
</file>

<file path=ppt/tags/tag24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2*l_i*1_2"/>
  <p:tag name="KSO_WM_UNIT_CLEAR" val="1"/>
  <p:tag name="KSO_WM_UNIT_LAYERLEVEL" val="1_1"/>
  <p:tag name="KSO_WM_DIAGRAM_GROUP_CODE" val="l1-2"/>
</p:tagLst>
</file>

<file path=ppt/tags/tag24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2*l_i*1_3"/>
  <p:tag name="KSO_WM_UNIT_CLEAR" val="1"/>
  <p:tag name="KSO_WM_UNIT_LAYERLEVEL" val="1_1"/>
  <p:tag name="KSO_WM_DIAGRAM_GROUP_CODE" val="l1-2"/>
</p:tagLst>
</file>

<file path=ppt/tags/tag24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2*l_i*1_4"/>
  <p:tag name="KSO_WM_UNIT_CLEAR" val="1"/>
  <p:tag name="KSO_WM_UNIT_LAYERLEVEL" val="1_1"/>
  <p:tag name="KSO_WM_DIAGRAM_GROUP_CODE" val="l1-2"/>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2*l_i*1_5"/>
  <p:tag name="KSO_WM_UNIT_CLEAR" val="1"/>
  <p:tag name="KSO_WM_UNIT_LAYERLEVEL" val="1_1"/>
  <p:tag name="KSO_WM_DIAGRAM_GROUP_CODE" val="l1-2"/>
</p:tagLst>
</file>

<file path=ppt/tags/tag24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2*l_i*1_6"/>
  <p:tag name="KSO_WM_UNIT_CLEAR" val="1"/>
  <p:tag name="KSO_WM_UNIT_LAYERLEVEL" val="1_1"/>
  <p:tag name="KSO_WM_DIAGRAM_GROUP_CODE" val="l1-2"/>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22*l_h_a*1_1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2*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4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2*l_h_d*1_2_1"/>
  <p:tag name="KSO_WM_UNIT_CLEAR" val="0"/>
  <p:tag name="KSO_WM_UNIT_LAYERLEVEL" val="1_1_1"/>
  <p:tag name="KSO_WM_UNIT_VALUE" val="395*129"/>
  <p:tag name="KSO_WM_UNIT_HIGHLIGHT" val="0"/>
  <p:tag name="KSO_WM_UNIT_COMPATIBLE" val="0"/>
  <p:tag name="KSO_WM_DIAGRAM_GROUP_CODE" val="l1-2"/>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6*l_h_f*1_1_1"/>
  <p:tag name="KSO_WM_UNIT_CLEAR" val="1"/>
  <p:tag name="KSO_WM_UNIT_LAYERLEVEL" val="1_1_1"/>
  <p:tag name="KSO_WM_UNIT_VALUE" val="68"/>
  <p:tag name="KSO_WM_UNIT_HIGHLIGHT" val="0"/>
  <p:tag name="KSO_WM_UNIT_COMPATIBLE" val="0"/>
  <p:tag name="KSO_WM_UNIT_PRESET_TEXT_INDEX" val="3"/>
  <p:tag name="KSO_WM_UNIT_PRESET_TEXT_LEN" val="48"/>
  <p:tag name="KSO_WM_DIAGRAM_GROUP_CODE" val="l1-1"/>
</p:tagLst>
</file>

<file path=ppt/tags/tag25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2*l_i*1_7"/>
  <p:tag name="KSO_WM_UNIT_CLEAR" val="1"/>
  <p:tag name="KSO_WM_UNIT_LAYERLEVEL" val="1_1"/>
  <p:tag name="KSO_WM_DIAGRAM_GROUP_CODE" val="l1-2"/>
</p:tagLst>
</file>

<file path=ppt/tags/tag25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2*l_i*1_8"/>
  <p:tag name="KSO_WM_UNIT_CLEAR" val="1"/>
  <p:tag name="KSO_WM_UNIT_LAYERLEVEL" val="1_1"/>
  <p:tag name="KSO_WM_DIAGRAM_GROUP_CODE" val="l1-2"/>
</p:tagLst>
</file>

<file path=ppt/tags/tag25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2*l_i*1_9"/>
  <p:tag name="KSO_WM_UNIT_CLEAR" val="1"/>
  <p:tag name="KSO_WM_UNIT_LAYERLEVEL" val="1_1"/>
  <p:tag name="KSO_WM_DIAGRAM_GROUP_CODE" val="l1-2"/>
</p:tagLst>
</file>

<file path=ppt/tags/tag25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2*l_i*1_10"/>
  <p:tag name="KSO_WM_UNIT_CLEAR" val="1"/>
  <p:tag name="KSO_WM_UNIT_LAYERLEVEL" val="1_1"/>
  <p:tag name="KSO_WM_DIAGRAM_GROUP_CODE" val="l1-2"/>
</p:tagLst>
</file>

<file path=ppt/tags/tag25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1"/>
  <p:tag name="KSO_WM_UNIT_ID" val="custom160177_22*l_i*1_11"/>
  <p:tag name="KSO_WM_UNIT_CLEAR" val="1"/>
  <p:tag name="KSO_WM_UNIT_LAYERLEVEL" val="1_1"/>
  <p:tag name="KSO_WM_DIAGRAM_GROUP_CODE" val="l1-2"/>
</p:tagLst>
</file>

<file path=ppt/tags/tag25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2"/>
  <p:tag name="KSO_WM_UNIT_ID" val="custom160177_22*l_i*1_12"/>
  <p:tag name="KSO_WM_UNIT_CLEAR" val="1"/>
  <p:tag name="KSO_WM_UNIT_LAYERLEVEL" val="1_1"/>
  <p:tag name="KSO_WM_DIAGRAM_GROUP_CODE" val="l1-2"/>
</p:tagLst>
</file>

<file path=ppt/tags/tag25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2_1"/>
  <p:tag name="KSO_WM_UNIT_ID" val="custom160177_22*l_h_a*1_2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5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2*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5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3_1"/>
  <p:tag name="KSO_WM_UNIT_ID" val="custom160177_22*l_h_d*1_3_1"/>
  <p:tag name="KSO_WM_UNIT_CLEAR" val="0"/>
  <p:tag name="KSO_WM_UNIT_LAYERLEVEL" val="1_1_1"/>
  <p:tag name="KSO_WM_UNIT_VALUE" val="395*129"/>
  <p:tag name="KSO_WM_UNIT_HIGHLIGHT" val="0"/>
  <p:tag name="KSO_WM_UNIT_COMPATIBLE" val="0"/>
  <p:tag name="KSO_WM_DIAGRAM_GROUP_CODE" val="l1-2"/>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3"/>
  <p:tag name="KSO_WM_UNIT_ID" val="custom160177_22*l_i*1_13"/>
  <p:tag name="KSO_WM_UNIT_CLEAR" val="1"/>
  <p:tag name="KSO_WM_UNIT_LAYERLEVEL" val="1_1"/>
  <p:tag name="KSO_WM_DIAGRAM_GROUP_CODE" val="l1-2"/>
</p:tagLst>
</file>

<file path=ppt/tags/tag26.xml><?xml version="1.0" encoding="utf-8"?>
<p:tagLst xmlns:p="http://schemas.openxmlformats.org/presentationml/2006/main">
  <p:tag name="KSO_WM_TEMPLATE_CATEGORY" val="custom"/>
  <p:tag name="KSO_WM_TEMPLATE_INDEX" val="160177"/>
  <p:tag name="KSO_WM_TAG_VERSION" val="1.0"/>
  <p:tag name="KSO_WM_SLIDE_ID" val="custom160177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4"/>
  <p:tag name="KSO_WM_UNIT_ID" val="custom160177_22*l_i*1_14"/>
  <p:tag name="KSO_WM_UNIT_CLEAR" val="1"/>
  <p:tag name="KSO_WM_UNIT_LAYERLEVEL" val="1_1"/>
  <p:tag name="KSO_WM_DIAGRAM_GROUP_CODE" val="l1-2"/>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5"/>
  <p:tag name="KSO_WM_UNIT_ID" val="custom160177_22*l_i*1_15"/>
  <p:tag name="KSO_WM_UNIT_CLEAR" val="1"/>
  <p:tag name="KSO_WM_UNIT_LAYERLEVEL" val="1_1"/>
  <p:tag name="KSO_WM_DIAGRAM_GROUP_CODE" val="l1-2"/>
</p:tagLst>
</file>

<file path=ppt/tags/tag26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6"/>
  <p:tag name="KSO_WM_UNIT_ID" val="custom160177_22*l_i*1_16"/>
  <p:tag name="KSO_WM_UNIT_CLEAR" val="1"/>
  <p:tag name="KSO_WM_UNIT_LAYERLEVEL" val="1_1"/>
  <p:tag name="KSO_WM_DIAGRAM_GROUP_CODE" val="l1-2"/>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7"/>
  <p:tag name="KSO_WM_UNIT_ID" val="custom160177_22*l_i*1_17"/>
  <p:tag name="KSO_WM_UNIT_CLEAR" val="1"/>
  <p:tag name="KSO_WM_UNIT_LAYERLEVEL" val="1_1"/>
  <p:tag name="KSO_WM_DIAGRAM_GROUP_CODE" val="l1-2"/>
</p:tagLst>
</file>

<file path=ppt/tags/tag26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8"/>
  <p:tag name="KSO_WM_UNIT_ID" val="custom160177_22*l_i*1_18"/>
  <p:tag name="KSO_WM_UNIT_CLEAR" val="1"/>
  <p:tag name="KSO_WM_UNIT_LAYERLEVEL" val="1_1"/>
  <p:tag name="KSO_WM_DIAGRAM_GROUP_CODE" val="l1-2"/>
</p:tagLst>
</file>

<file path=ppt/tags/tag26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3_1"/>
  <p:tag name="KSO_WM_UNIT_ID" val="custom160177_22*l_h_a*1_3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6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22*l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6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4_1"/>
  <p:tag name="KSO_WM_UNIT_ID" val="custom160177_22*l_h_d*1_4_1"/>
  <p:tag name="KSO_WM_UNIT_CLEAR" val="0"/>
  <p:tag name="KSO_WM_UNIT_LAYERLEVEL" val="1_1_1"/>
  <p:tag name="KSO_WM_UNIT_VALUE" val="395*129"/>
  <p:tag name="KSO_WM_UNIT_HIGHLIGHT" val="0"/>
  <p:tag name="KSO_WM_UNIT_COMPATIBLE" val="0"/>
  <p:tag name="KSO_WM_DIAGRAM_GROUP_CODE" val="l1-2"/>
</p:tagLst>
</file>

<file path=ppt/tags/tag26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9"/>
  <p:tag name="KSO_WM_UNIT_ID" val="custom160177_22*l_i*1_19"/>
  <p:tag name="KSO_WM_UNIT_CLEAR" val="1"/>
  <p:tag name="KSO_WM_UNIT_LAYERLEVEL" val="1_1"/>
  <p:tag name="KSO_WM_DIAGRAM_GROUP_CODE" val="l1-2"/>
</p:tagLst>
</file>

<file path=ppt/tags/tag26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0"/>
  <p:tag name="KSO_WM_UNIT_ID" val="custom160177_22*l_i*1_20"/>
  <p:tag name="KSO_WM_UNIT_CLEAR" val="1"/>
  <p:tag name="KSO_WM_UNIT_LAYERLEVEL" val="1_1"/>
  <p:tag name="KSO_WM_DIAGRAM_GROUP_CODE" val="l1-2"/>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7*l_i*1_1"/>
  <p:tag name="KSO_WM_UNIT_CLEAR" val="1"/>
  <p:tag name="KSO_WM_UNIT_LAYERLEVEL" val="1_1"/>
  <p:tag name="KSO_WM_DIAGRAM_GROUP_CODE" val="l1-1"/>
</p:tagLst>
</file>

<file path=ppt/tags/tag27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1"/>
  <p:tag name="KSO_WM_UNIT_ID" val="custom160177_22*l_i*1_21"/>
  <p:tag name="KSO_WM_UNIT_CLEAR" val="1"/>
  <p:tag name="KSO_WM_UNIT_LAYERLEVEL" val="1_1"/>
  <p:tag name="KSO_WM_DIAGRAM_GROUP_CODE" val="l1-2"/>
</p:tagLst>
</file>

<file path=ppt/tags/tag27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2"/>
  <p:tag name="KSO_WM_UNIT_ID" val="custom160177_22*l_i*1_22"/>
  <p:tag name="KSO_WM_UNIT_CLEAR" val="1"/>
  <p:tag name="KSO_WM_UNIT_LAYERLEVEL" val="1_1"/>
  <p:tag name="KSO_WM_DIAGRAM_GROUP_CODE" val="l1-2"/>
</p:tagLst>
</file>

<file path=ppt/tags/tag27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3"/>
  <p:tag name="KSO_WM_UNIT_ID" val="custom160177_22*l_i*1_23"/>
  <p:tag name="KSO_WM_UNIT_CLEAR" val="1"/>
  <p:tag name="KSO_WM_UNIT_LAYERLEVEL" val="1_1"/>
  <p:tag name="KSO_WM_DIAGRAM_GROUP_CODE" val="l1-2"/>
</p:tagLst>
</file>

<file path=ppt/tags/tag27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4"/>
  <p:tag name="KSO_WM_UNIT_ID" val="custom160177_22*l_i*1_24"/>
  <p:tag name="KSO_WM_UNIT_CLEAR" val="1"/>
  <p:tag name="KSO_WM_UNIT_LAYERLEVEL" val="1_1"/>
  <p:tag name="KSO_WM_DIAGRAM_GROUP_CODE" val="l1-2"/>
</p:tagLst>
</file>

<file path=ppt/tags/tag27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4_1"/>
  <p:tag name="KSO_WM_UNIT_ID" val="custom160177_22*l_h_a*1_4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7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22*l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7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277.xml><?xml version="1.0" encoding="utf-8"?>
<p:tagLst xmlns:p="http://schemas.openxmlformats.org/presentationml/2006/main">
  <p:tag name="KSO_WM_TEMPLATE_CATEGORY" val="custom"/>
  <p:tag name="KSO_WM_TEMPLATE_INDEX" val="160177"/>
  <p:tag name="KSO_WM_TAG_VERSION" val="1.0"/>
  <p:tag name="KSO_WM_SLIDE_ID" val="custom160177_22"/>
  <p:tag name="KSO_WM_SLIDE_INDEX" val="22"/>
  <p:tag name="KSO_WM_SLIDE_ITEM_CNT" val="4"/>
  <p:tag name="KSO_WM_SLIDE_LAYOUT" val="a_l"/>
  <p:tag name="KSO_WM_SLIDE_LAYOUT_CNT" val="1_1"/>
  <p:tag name="KSO_WM_SLIDE_TYPE" val="text"/>
  <p:tag name="KSO_WM_BEAUTIFY_FLAG" val="#wm#"/>
  <p:tag name="KSO_WM_SLIDE_POSITION" val="65*88"/>
  <p:tag name="KSO_WM_SLIDE_SIZE" val="792*401"/>
  <p:tag name="KSO_WM_DIAGRAM_GROUP_CODE" val="l1-2"/>
</p:tagLst>
</file>

<file path=ppt/tags/tag27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3*l_h_d*1_1_1"/>
  <p:tag name="KSO_WM_UNIT_CLEAR" val="0"/>
  <p:tag name="KSO_WM_UNIT_LAYERLEVEL" val="1_1_1"/>
  <p:tag name="KSO_WM_UNIT_VALUE" val="395*129"/>
  <p:tag name="KSO_WM_UNIT_HIGHLIGHT" val="0"/>
  <p:tag name="KSO_WM_UNIT_COMPATIBLE" val="0"/>
  <p:tag name="KSO_WM_DIAGRAM_GROUP_CODE" val="l1-2"/>
</p:tagLst>
</file>

<file path=ppt/tags/tag27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3*l_i*1_1"/>
  <p:tag name="KSO_WM_UNIT_CLEAR" val="1"/>
  <p:tag name="KSO_WM_UNIT_LAYERLEVEL" val="1_1"/>
  <p:tag name="KSO_WM_DIAGRAM_GROUP_CODE" val="l1-2"/>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7*l_i*1_2"/>
  <p:tag name="KSO_WM_UNIT_CLEAR" val="1"/>
  <p:tag name="KSO_WM_UNIT_LAYERLEVEL" val="1_1"/>
  <p:tag name="KSO_WM_DIAGRAM_GROUP_CODE" val="l1-1"/>
</p:tagLst>
</file>

<file path=ppt/tags/tag28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3*l_i*1_2"/>
  <p:tag name="KSO_WM_UNIT_CLEAR" val="1"/>
  <p:tag name="KSO_WM_UNIT_LAYERLEVEL" val="1_1"/>
  <p:tag name="KSO_WM_DIAGRAM_GROUP_CODE" val="l1-2"/>
</p:tagLst>
</file>

<file path=ppt/tags/tag28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3*l_i*1_3"/>
  <p:tag name="KSO_WM_UNIT_CLEAR" val="1"/>
  <p:tag name="KSO_WM_UNIT_LAYERLEVEL" val="1_1"/>
  <p:tag name="KSO_WM_DIAGRAM_GROUP_CODE" val="l1-2"/>
</p:tagLst>
</file>

<file path=ppt/tags/tag28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3*l_i*1_4"/>
  <p:tag name="KSO_WM_UNIT_CLEAR" val="1"/>
  <p:tag name="KSO_WM_UNIT_LAYERLEVEL" val="1_1"/>
  <p:tag name="KSO_WM_DIAGRAM_GROUP_CODE" val="l1-2"/>
</p:tagLst>
</file>

<file path=ppt/tags/tag28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3*l_i*1_5"/>
  <p:tag name="KSO_WM_UNIT_CLEAR" val="1"/>
  <p:tag name="KSO_WM_UNIT_LAYERLEVEL" val="1_1"/>
  <p:tag name="KSO_WM_DIAGRAM_GROUP_CODE" val="l1-2"/>
</p:tagLst>
</file>

<file path=ppt/tags/tag28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3*l_i*1_6"/>
  <p:tag name="KSO_WM_UNIT_CLEAR" val="1"/>
  <p:tag name="KSO_WM_UNIT_LAYERLEVEL" val="1_1"/>
  <p:tag name="KSO_WM_DIAGRAM_GROUP_CODE" val="l1-2"/>
</p:tagLst>
</file>

<file path=ppt/tags/tag28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23*l_h_a*1_1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8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3*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8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3*l_h_d*1_2_1"/>
  <p:tag name="KSO_WM_UNIT_CLEAR" val="0"/>
  <p:tag name="KSO_WM_UNIT_LAYERLEVEL" val="1_1_1"/>
  <p:tag name="KSO_WM_UNIT_VALUE" val="395*129"/>
  <p:tag name="KSO_WM_UNIT_HIGHLIGHT" val="0"/>
  <p:tag name="KSO_WM_UNIT_COMPATIBLE" val="0"/>
  <p:tag name="KSO_WM_DIAGRAM_GROUP_CODE" val="l1-2"/>
</p:tagLst>
</file>

<file path=ppt/tags/tag28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3*l_i*1_7"/>
  <p:tag name="KSO_WM_UNIT_CLEAR" val="1"/>
  <p:tag name="KSO_WM_UNIT_LAYERLEVEL" val="1_1"/>
  <p:tag name="KSO_WM_DIAGRAM_GROUP_CODE" val="l1-2"/>
</p:tagLst>
</file>

<file path=ppt/tags/tag28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3*l_i*1_8"/>
  <p:tag name="KSO_WM_UNIT_CLEAR" val="1"/>
  <p:tag name="KSO_WM_UNIT_LAYERLEVEL" val="1_1"/>
  <p:tag name="KSO_WM_DIAGRAM_GROUP_CODE" val="l1-2"/>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7*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29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3*l_i*1_9"/>
  <p:tag name="KSO_WM_UNIT_CLEAR" val="1"/>
  <p:tag name="KSO_WM_UNIT_LAYERLEVEL" val="1_1"/>
  <p:tag name="KSO_WM_DIAGRAM_GROUP_CODE" val="l1-2"/>
</p:tagLst>
</file>

<file path=ppt/tags/tag29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3*l_i*1_10"/>
  <p:tag name="KSO_WM_UNIT_CLEAR" val="1"/>
  <p:tag name="KSO_WM_UNIT_LAYERLEVEL" val="1_1"/>
  <p:tag name="KSO_WM_DIAGRAM_GROUP_CODE" val="l1-2"/>
</p:tagLst>
</file>

<file path=ppt/tags/tag29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1"/>
  <p:tag name="KSO_WM_UNIT_ID" val="custom160177_23*l_i*1_11"/>
  <p:tag name="KSO_WM_UNIT_CLEAR" val="1"/>
  <p:tag name="KSO_WM_UNIT_LAYERLEVEL" val="1_1"/>
  <p:tag name="KSO_WM_DIAGRAM_GROUP_CODE" val="l1-2"/>
</p:tagLst>
</file>

<file path=ppt/tags/tag29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2"/>
  <p:tag name="KSO_WM_UNIT_ID" val="custom160177_23*l_i*1_12"/>
  <p:tag name="KSO_WM_UNIT_CLEAR" val="1"/>
  <p:tag name="KSO_WM_UNIT_LAYERLEVEL" val="1_1"/>
  <p:tag name="KSO_WM_DIAGRAM_GROUP_CODE" val="l1-2"/>
</p:tagLst>
</file>

<file path=ppt/tags/tag29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2_1"/>
  <p:tag name="KSO_WM_UNIT_ID" val="custom160177_23*l_h_a*1_2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29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3*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29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3_1"/>
  <p:tag name="KSO_WM_UNIT_ID" val="custom160177_23*l_h_d*1_3_1"/>
  <p:tag name="KSO_WM_UNIT_CLEAR" val="0"/>
  <p:tag name="KSO_WM_UNIT_LAYERLEVEL" val="1_1_1"/>
  <p:tag name="KSO_WM_UNIT_VALUE" val="395*129"/>
  <p:tag name="KSO_WM_UNIT_HIGHLIGHT" val="0"/>
  <p:tag name="KSO_WM_UNIT_COMPATIBLE" val="0"/>
  <p:tag name="KSO_WM_DIAGRAM_GROUP_CODE" val="l1-2"/>
</p:tagLst>
</file>

<file path=ppt/tags/tag29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3"/>
  <p:tag name="KSO_WM_UNIT_ID" val="custom160177_23*l_i*1_13"/>
  <p:tag name="KSO_WM_UNIT_CLEAR" val="1"/>
  <p:tag name="KSO_WM_UNIT_LAYERLEVEL" val="1_1"/>
  <p:tag name="KSO_WM_DIAGRAM_GROUP_CODE" val="l1-2"/>
</p:tagLst>
</file>

<file path=ppt/tags/tag29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4"/>
  <p:tag name="KSO_WM_UNIT_ID" val="custom160177_23*l_i*1_14"/>
  <p:tag name="KSO_WM_UNIT_CLEAR" val="1"/>
  <p:tag name="KSO_WM_UNIT_LAYERLEVEL" val="1_1"/>
  <p:tag name="KSO_WM_DIAGRAM_GROUP_CODE" val="l1-2"/>
</p:tagLst>
</file>

<file path=ppt/tags/tag29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5"/>
  <p:tag name="KSO_WM_UNIT_ID" val="custom160177_23*l_i*1_15"/>
  <p:tag name="KSO_WM_UNIT_CLEAR" val="1"/>
  <p:tag name="KSO_WM_UNIT_LAYERLEVEL" val="1_1"/>
  <p:tag name="KSO_WM_DIAGRAM_GROUP_CODE" val="l1-2"/>
</p:tagLst>
</file>

<file path=ppt/tags/tag3.xml><?xml version="1.0" encoding="utf-8"?>
<p:tagLst xmlns:p="http://schemas.openxmlformats.org/presentationml/2006/main">
  <p:tag name="KSO_WM_TEMPLATE_THUMBS_INDEX" val="1、4、5、8、13、16、20、25、26、27、29"/>
  <p:tag name="KSO_WM_TEMPLATE_CATEGORY" val="custom"/>
  <p:tag name="KSO_WM_TEMPLATE_INDEX" val="160177"/>
  <p:tag name="KSO_WM_TAG_VERSION" val="1.0"/>
  <p:tag name="KSO_WM_SLIDE_ID" val="custom160177_1"/>
  <p:tag name="KSO_WM_SLIDE_INDEX" val="1"/>
  <p:tag name="KSO_WM_SLIDE_ITEM_CNT" val="2"/>
  <p:tag name="KSO_WM_SLIDE_LAYOUT" val="a_b"/>
  <p:tag name="KSO_WM_SLIDE_LAYOUT_CNT" val="1_1"/>
  <p:tag name="KSO_WM_SLIDE_TYPE" val="title"/>
  <p:tag name="KSO_WM_BEAUTIFY_FLAG" val="#wm#"/>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7*l_h_f*1_1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30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6"/>
  <p:tag name="KSO_WM_UNIT_ID" val="custom160177_23*l_i*1_16"/>
  <p:tag name="KSO_WM_UNIT_CLEAR" val="1"/>
  <p:tag name="KSO_WM_UNIT_LAYERLEVEL" val="1_1"/>
  <p:tag name="KSO_WM_DIAGRAM_GROUP_CODE" val="l1-2"/>
</p:tagLst>
</file>

<file path=ppt/tags/tag30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7"/>
  <p:tag name="KSO_WM_UNIT_ID" val="custom160177_23*l_i*1_17"/>
  <p:tag name="KSO_WM_UNIT_CLEAR" val="1"/>
  <p:tag name="KSO_WM_UNIT_LAYERLEVEL" val="1_1"/>
  <p:tag name="KSO_WM_DIAGRAM_GROUP_CODE" val="l1-2"/>
</p:tagLst>
</file>

<file path=ppt/tags/tag30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8"/>
  <p:tag name="KSO_WM_UNIT_ID" val="custom160177_23*l_i*1_18"/>
  <p:tag name="KSO_WM_UNIT_CLEAR" val="1"/>
  <p:tag name="KSO_WM_UNIT_LAYERLEVEL" val="1_1"/>
  <p:tag name="KSO_WM_DIAGRAM_GROUP_CODE" val="l1-2"/>
</p:tagLst>
</file>

<file path=ppt/tags/tag30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3_1"/>
  <p:tag name="KSO_WM_UNIT_ID" val="custom160177_23*l_h_a*1_3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04.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23*l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0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4_1"/>
  <p:tag name="KSO_WM_UNIT_ID" val="custom160177_23*l_h_d*1_4_1"/>
  <p:tag name="KSO_WM_UNIT_CLEAR" val="0"/>
  <p:tag name="KSO_WM_UNIT_LAYERLEVEL" val="1_1_1"/>
  <p:tag name="KSO_WM_UNIT_VALUE" val="395*129"/>
  <p:tag name="KSO_WM_UNIT_HIGHLIGHT" val="0"/>
  <p:tag name="KSO_WM_UNIT_COMPATIBLE" val="0"/>
  <p:tag name="KSO_WM_DIAGRAM_GROUP_CODE" val="l1-2"/>
</p:tagLst>
</file>

<file path=ppt/tags/tag30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9"/>
  <p:tag name="KSO_WM_UNIT_ID" val="custom160177_23*l_i*1_19"/>
  <p:tag name="KSO_WM_UNIT_CLEAR" val="1"/>
  <p:tag name="KSO_WM_UNIT_LAYERLEVEL" val="1_1"/>
  <p:tag name="KSO_WM_DIAGRAM_GROUP_CODE" val="l1-2"/>
</p:tagLst>
</file>

<file path=ppt/tags/tag30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0"/>
  <p:tag name="KSO_WM_UNIT_ID" val="custom160177_23*l_i*1_20"/>
  <p:tag name="KSO_WM_UNIT_CLEAR" val="1"/>
  <p:tag name="KSO_WM_UNIT_LAYERLEVEL" val="1_1"/>
  <p:tag name="KSO_WM_DIAGRAM_GROUP_CODE" val="l1-2"/>
</p:tagLst>
</file>

<file path=ppt/tags/tag30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1"/>
  <p:tag name="KSO_WM_UNIT_ID" val="custom160177_23*l_i*1_21"/>
  <p:tag name="KSO_WM_UNIT_CLEAR" val="1"/>
  <p:tag name="KSO_WM_UNIT_LAYERLEVEL" val="1_1"/>
  <p:tag name="KSO_WM_DIAGRAM_GROUP_CODE" val="l1-2"/>
</p:tagLst>
</file>

<file path=ppt/tags/tag30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2"/>
  <p:tag name="KSO_WM_UNIT_ID" val="custom160177_23*l_i*1_22"/>
  <p:tag name="KSO_WM_UNIT_CLEAR" val="1"/>
  <p:tag name="KSO_WM_UNIT_LAYERLEVEL" val="1_1"/>
  <p:tag name="KSO_WM_DIAGRAM_GROUP_CODE" val="l1-2"/>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7*l_i*1_3"/>
  <p:tag name="KSO_WM_UNIT_CLEAR" val="1"/>
  <p:tag name="KSO_WM_UNIT_LAYERLEVEL" val="1_1"/>
  <p:tag name="KSO_WM_DIAGRAM_GROUP_CODE" val="l1-1"/>
</p:tagLst>
</file>

<file path=ppt/tags/tag31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3"/>
  <p:tag name="KSO_WM_UNIT_ID" val="custom160177_23*l_i*1_23"/>
  <p:tag name="KSO_WM_UNIT_CLEAR" val="1"/>
  <p:tag name="KSO_WM_UNIT_LAYERLEVEL" val="1_1"/>
  <p:tag name="KSO_WM_DIAGRAM_GROUP_CODE" val="l1-2"/>
</p:tagLst>
</file>

<file path=ppt/tags/tag31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4"/>
  <p:tag name="KSO_WM_UNIT_ID" val="custom160177_23*l_i*1_24"/>
  <p:tag name="KSO_WM_UNIT_CLEAR" val="1"/>
  <p:tag name="KSO_WM_UNIT_LAYERLEVEL" val="1_1"/>
  <p:tag name="KSO_WM_DIAGRAM_GROUP_CODE" val="l1-2"/>
</p:tagLst>
</file>

<file path=ppt/tags/tag31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4_1"/>
  <p:tag name="KSO_WM_UNIT_ID" val="custom160177_23*l_h_a*1_4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13.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23*l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1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5_1"/>
  <p:tag name="KSO_WM_UNIT_ID" val="custom160177_23*l_h_d*1_5_1"/>
  <p:tag name="KSO_WM_UNIT_CLEAR" val="0"/>
  <p:tag name="KSO_WM_UNIT_LAYERLEVEL" val="1_1_1"/>
  <p:tag name="KSO_WM_UNIT_VALUE" val="395*129"/>
  <p:tag name="KSO_WM_UNIT_HIGHLIGHT" val="0"/>
  <p:tag name="KSO_WM_UNIT_COMPATIBLE" val="0"/>
  <p:tag name="KSO_WM_DIAGRAM_GROUP_CODE" val="l1-2"/>
</p:tagLst>
</file>

<file path=ppt/tags/tag31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5"/>
  <p:tag name="KSO_WM_UNIT_ID" val="custom160177_23*l_i*1_25"/>
  <p:tag name="KSO_WM_UNIT_CLEAR" val="1"/>
  <p:tag name="KSO_WM_UNIT_LAYERLEVEL" val="1_1"/>
  <p:tag name="KSO_WM_DIAGRAM_GROUP_CODE" val="l1-2"/>
</p:tagLst>
</file>

<file path=ppt/tags/tag31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6"/>
  <p:tag name="KSO_WM_UNIT_ID" val="custom160177_23*l_i*1_26"/>
  <p:tag name="KSO_WM_UNIT_CLEAR" val="1"/>
  <p:tag name="KSO_WM_UNIT_LAYERLEVEL" val="1_1"/>
  <p:tag name="KSO_WM_DIAGRAM_GROUP_CODE" val="l1-2"/>
</p:tagLst>
</file>

<file path=ppt/tags/tag31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7"/>
  <p:tag name="KSO_WM_UNIT_ID" val="custom160177_23*l_i*1_27"/>
  <p:tag name="KSO_WM_UNIT_CLEAR" val="1"/>
  <p:tag name="KSO_WM_UNIT_LAYERLEVEL" val="1_1"/>
  <p:tag name="KSO_WM_DIAGRAM_GROUP_CODE" val="l1-2"/>
</p:tagLst>
</file>

<file path=ppt/tags/tag31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8"/>
  <p:tag name="KSO_WM_UNIT_ID" val="custom160177_23*l_i*1_28"/>
  <p:tag name="KSO_WM_UNIT_CLEAR" val="1"/>
  <p:tag name="KSO_WM_UNIT_LAYERLEVEL" val="1_1"/>
  <p:tag name="KSO_WM_DIAGRAM_GROUP_CODE" val="l1-2"/>
</p:tagLst>
</file>

<file path=ppt/tags/tag31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9"/>
  <p:tag name="KSO_WM_UNIT_ID" val="custom160177_23*l_i*1_29"/>
  <p:tag name="KSO_WM_UNIT_CLEAR" val="1"/>
  <p:tag name="KSO_WM_UNIT_LAYERLEVEL" val="1_1"/>
  <p:tag name="KSO_WM_DIAGRAM_GROUP_CODE" val="l1-2"/>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7*l_h_f*1_2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32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0"/>
  <p:tag name="KSO_WM_UNIT_ID" val="custom160177_23*l_i*1_30"/>
  <p:tag name="KSO_WM_UNIT_CLEAR" val="1"/>
  <p:tag name="KSO_WM_UNIT_LAYERLEVEL" val="1_1"/>
  <p:tag name="KSO_WM_DIAGRAM_GROUP_CODE" val="l1-2"/>
</p:tagLst>
</file>

<file path=ppt/tags/tag32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5_1"/>
  <p:tag name="KSO_WM_UNIT_ID" val="custom160177_23*l_h_a*1_5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2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5_1"/>
  <p:tag name="KSO_WM_UNIT_ID" val="custom160177_23*l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2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3*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24.xml><?xml version="1.0" encoding="utf-8"?>
<p:tagLst xmlns:p="http://schemas.openxmlformats.org/presentationml/2006/main">
  <p:tag name="KSO_WM_TEMPLATE_CATEGORY" val="custom"/>
  <p:tag name="KSO_WM_TEMPLATE_INDEX" val="160177"/>
  <p:tag name="KSO_WM_TAG_VERSION" val="1.0"/>
  <p:tag name="KSO_WM_SLIDE_ID" val="custom160177_23"/>
  <p:tag name="KSO_WM_SLIDE_INDEX" val="23"/>
  <p:tag name="KSO_WM_SLIDE_ITEM_CNT" val="5"/>
  <p:tag name="KSO_WM_SLIDE_LAYOUT" val="a_l"/>
  <p:tag name="KSO_WM_SLIDE_LAYOUT_CNT" val="1_1"/>
  <p:tag name="KSO_WM_SLIDE_TYPE" val="text"/>
  <p:tag name="KSO_WM_BEAUTIFY_FLAG" val="#wm#"/>
  <p:tag name="KSO_WM_SLIDE_POSITION" val="23*79"/>
  <p:tag name="KSO_WM_SLIDE_SIZE" val="914*417"/>
  <p:tag name="KSO_WM_DIAGRAM_GROUP_CODE" val="l1-2"/>
</p:tagLst>
</file>

<file path=ppt/tags/tag32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4*l_h_d*1_1_1"/>
  <p:tag name="KSO_WM_UNIT_CLEAR" val="0"/>
  <p:tag name="KSO_WM_UNIT_LAYERLEVEL" val="1_1_1"/>
  <p:tag name="KSO_WM_UNIT_VALUE" val="395*129"/>
  <p:tag name="KSO_WM_UNIT_HIGHLIGHT" val="0"/>
  <p:tag name="KSO_WM_UNIT_COMPATIBLE" val="0"/>
  <p:tag name="KSO_WM_DIAGRAM_GROUP_CODE" val="l1-2"/>
</p:tagLst>
</file>

<file path=ppt/tags/tag32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4*l_i*1_1"/>
  <p:tag name="KSO_WM_UNIT_CLEAR" val="1"/>
  <p:tag name="KSO_WM_UNIT_LAYERLEVEL" val="1_1"/>
  <p:tag name="KSO_WM_DIAGRAM_GROUP_CODE" val="l1-2"/>
</p:tagLst>
</file>

<file path=ppt/tags/tag32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4*l_i*1_2"/>
  <p:tag name="KSO_WM_UNIT_CLEAR" val="1"/>
  <p:tag name="KSO_WM_UNIT_LAYERLEVEL" val="1_1"/>
  <p:tag name="KSO_WM_DIAGRAM_GROUP_CODE" val="l1-2"/>
</p:tagLst>
</file>

<file path=ppt/tags/tag32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4*l_i*1_3"/>
  <p:tag name="KSO_WM_UNIT_CLEAR" val="1"/>
  <p:tag name="KSO_WM_UNIT_LAYERLEVEL" val="1_1"/>
  <p:tag name="KSO_WM_DIAGRAM_GROUP_CODE" val="l1-2"/>
</p:tagLst>
</file>

<file path=ppt/tags/tag32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4*l_i*1_4"/>
  <p:tag name="KSO_WM_UNIT_CLEAR" val="1"/>
  <p:tag name="KSO_WM_UNIT_LAYERLEVEL" val="1_1"/>
  <p:tag name="KSO_WM_DIAGRAM_GROUP_CODE" val="l1-2"/>
</p:tagLst>
</file>

<file path=ppt/tags/tag33.xml><?xml version="1.0" encoding="utf-8"?>
<p:tagLst xmlns:p="http://schemas.openxmlformats.org/presentationml/2006/main">
  <p:tag name="KSO_WM_TEMPLATE_CATEGORY" val="custom"/>
  <p:tag name="KSO_WM_TEMPLATE_INDEX" val="160177"/>
  <p:tag name="KSO_WM_TAG_VERSION" val="1.0"/>
  <p:tag name="KSO_WM_SLIDE_ID" val="custom160177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33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4*l_i*1_5"/>
  <p:tag name="KSO_WM_UNIT_CLEAR" val="1"/>
  <p:tag name="KSO_WM_UNIT_LAYERLEVEL" val="1_1"/>
  <p:tag name="KSO_WM_DIAGRAM_GROUP_CODE" val="l1-2"/>
</p:tagLst>
</file>

<file path=ppt/tags/tag33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4*l_i*1_6"/>
  <p:tag name="KSO_WM_UNIT_CLEAR" val="1"/>
  <p:tag name="KSO_WM_UNIT_LAYERLEVEL" val="1_1"/>
  <p:tag name="KSO_WM_DIAGRAM_GROUP_CODE" val="l1-2"/>
</p:tagLst>
</file>

<file path=ppt/tags/tag33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1_1"/>
  <p:tag name="KSO_WM_UNIT_ID" val="custom160177_24*l_h_a*1_1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33.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4*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3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4*l_h_d*1_2_1"/>
  <p:tag name="KSO_WM_UNIT_CLEAR" val="0"/>
  <p:tag name="KSO_WM_UNIT_LAYERLEVEL" val="1_1_1"/>
  <p:tag name="KSO_WM_UNIT_VALUE" val="395*129"/>
  <p:tag name="KSO_WM_UNIT_HIGHLIGHT" val="0"/>
  <p:tag name="KSO_WM_UNIT_COMPATIBLE" val="0"/>
  <p:tag name="KSO_WM_DIAGRAM_GROUP_CODE" val="l1-2"/>
</p:tagLst>
</file>

<file path=ppt/tags/tag33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4*l_i*1_7"/>
  <p:tag name="KSO_WM_UNIT_CLEAR" val="1"/>
  <p:tag name="KSO_WM_UNIT_LAYERLEVEL" val="1_1"/>
  <p:tag name="KSO_WM_DIAGRAM_GROUP_CODE" val="l1-2"/>
</p:tagLst>
</file>

<file path=ppt/tags/tag33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4*l_i*1_8"/>
  <p:tag name="KSO_WM_UNIT_CLEAR" val="1"/>
  <p:tag name="KSO_WM_UNIT_LAYERLEVEL" val="1_1"/>
  <p:tag name="KSO_WM_DIAGRAM_GROUP_CODE" val="l1-2"/>
</p:tagLst>
</file>

<file path=ppt/tags/tag33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4*l_i*1_9"/>
  <p:tag name="KSO_WM_UNIT_CLEAR" val="1"/>
  <p:tag name="KSO_WM_UNIT_LAYERLEVEL" val="1_1"/>
  <p:tag name="KSO_WM_DIAGRAM_GROUP_CODE" val="l1-2"/>
</p:tagLst>
</file>

<file path=ppt/tags/tag33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4*l_i*1_10"/>
  <p:tag name="KSO_WM_UNIT_CLEAR" val="1"/>
  <p:tag name="KSO_WM_UNIT_LAYERLEVEL" val="1_1"/>
  <p:tag name="KSO_WM_DIAGRAM_GROUP_CODE" val="l1-2"/>
</p:tagLst>
</file>

<file path=ppt/tags/tag33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1"/>
  <p:tag name="KSO_WM_UNIT_ID" val="custom160177_24*l_i*1_11"/>
  <p:tag name="KSO_WM_UNIT_CLEAR" val="1"/>
  <p:tag name="KSO_WM_UNIT_LAYERLEVEL" val="1_1"/>
  <p:tag name="KSO_WM_DIAGRAM_GROUP_CODE" val="l1-2"/>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8*l_i*1_1"/>
  <p:tag name="KSO_WM_UNIT_CLEAR" val="1"/>
  <p:tag name="KSO_WM_UNIT_LAYERLEVEL" val="1_1"/>
  <p:tag name="KSO_WM_DIAGRAM_GROUP_CODE" val="l1-1"/>
</p:tagLst>
</file>

<file path=ppt/tags/tag34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2"/>
  <p:tag name="KSO_WM_UNIT_ID" val="custom160177_24*l_i*1_12"/>
  <p:tag name="KSO_WM_UNIT_CLEAR" val="1"/>
  <p:tag name="KSO_WM_UNIT_LAYERLEVEL" val="1_1"/>
  <p:tag name="KSO_WM_DIAGRAM_GROUP_CODE" val="l1-2"/>
</p:tagLst>
</file>

<file path=ppt/tags/tag34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2_1"/>
  <p:tag name="KSO_WM_UNIT_ID" val="custom160177_24*l_h_a*1_2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4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4*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4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3_1"/>
  <p:tag name="KSO_WM_UNIT_ID" val="custom160177_24*l_h_d*1_3_1"/>
  <p:tag name="KSO_WM_UNIT_CLEAR" val="0"/>
  <p:tag name="KSO_WM_UNIT_LAYERLEVEL" val="1_1_1"/>
  <p:tag name="KSO_WM_UNIT_VALUE" val="395*129"/>
  <p:tag name="KSO_WM_UNIT_HIGHLIGHT" val="0"/>
  <p:tag name="KSO_WM_UNIT_COMPATIBLE" val="0"/>
  <p:tag name="KSO_WM_DIAGRAM_GROUP_CODE" val="l1-2"/>
</p:tagLst>
</file>

<file path=ppt/tags/tag34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3"/>
  <p:tag name="KSO_WM_UNIT_ID" val="custom160177_24*l_i*1_13"/>
  <p:tag name="KSO_WM_UNIT_CLEAR" val="1"/>
  <p:tag name="KSO_WM_UNIT_LAYERLEVEL" val="1_1"/>
  <p:tag name="KSO_WM_DIAGRAM_GROUP_CODE" val="l1-2"/>
</p:tagLst>
</file>

<file path=ppt/tags/tag34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4"/>
  <p:tag name="KSO_WM_UNIT_ID" val="custom160177_24*l_i*1_14"/>
  <p:tag name="KSO_WM_UNIT_CLEAR" val="1"/>
  <p:tag name="KSO_WM_UNIT_LAYERLEVEL" val="1_1"/>
  <p:tag name="KSO_WM_DIAGRAM_GROUP_CODE" val="l1-2"/>
</p:tagLst>
</file>

<file path=ppt/tags/tag34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5"/>
  <p:tag name="KSO_WM_UNIT_ID" val="custom160177_24*l_i*1_15"/>
  <p:tag name="KSO_WM_UNIT_CLEAR" val="1"/>
  <p:tag name="KSO_WM_UNIT_LAYERLEVEL" val="1_1"/>
  <p:tag name="KSO_WM_DIAGRAM_GROUP_CODE" val="l1-2"/>
</p:tagLst>
</file>

<file path=ppt/tags/tag34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6"/>
  <p:tag name="KSO_WM_UNIT_ID" val="custom160177_24*l_i*1_16"/>
  <p:tag name="KSO_WM_UNIT_CLEAR" val="1"/>
  <p:tag name="KSO_WM_UNIT_LAYERLEVEL" val="1_1"/>
  <p:tag name="KSO_WM_DIAGRAM_GROUP_CODE" val="l1-2"/>
</p:tagLst>
</file>

<file path=ppt/tags/tag34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7"/>
  <p:tag name="KSO_WM_UNIT_ID" val="custom160177_24*l_i*1_17"/>
  <p:tag name="KSO_WM_UNIT_CLEAR" val="1"/>
  <p:tag name="KSO_WM_UNIT_LAYERLEVEL" val="1_1"/>
  <p:tag name="KSO_WM_DIAGRAM_GROUP_CODE" val="l1-2"/>
</p:tagLst>
</file>

<file path=ppt/tags/tag34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8"/>
  <p:tag name="KSO_WM_UNIT_ID" val="custom160177_24*l_i*1_18"/>
  <p:tag name="KSO_WM_UNIT_CLEAR" val="1"/>
  <p:tag name="KSO_WM_UNIT_LAYERLEVEL" val="1_1"/>
  <p:tag name="KSO_WM_DIAGRAM_GROUP_CODE" val="l1-2"/>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8*a*1"/>
  <p:tag name="KSO_WM_UNIT_CLEAR" val="1"/>
  <p:tag name="KSO_WM_UNIT_LAYERLEVEL" val="1"/>
  <p:tag name="KSO_WM_UNIT_VALUE" val="6"/>
  <p:tag name="KSO_WM_UNIT_ISCONTENTSTITLE" val="1"/>
  <p:tag name="KSO_WM_UNIT_HIGHLIGHT" val="0"/>
  <p:tag name="KSO_WM_UNIT_COMPATIBLE" val="0"/>
  <p:tag name="KSO_WM_UNIT_PRESET_TEXT" val="CONTENTS"/>
</p:tagLst>
</file>

<file path=ppt/tags/tag35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3_1"/>
  <p:tag name="KSO_WM_UNIT_ID" val="custom160177_24*l_h_a*1_3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51.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24*l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5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4_1"/>
  <p:tag name="KSO_WM_UNIT_ID" val="custom160177_24*l_h_d*1_4_1"/>
  <p:tag name="KSO_WM_UNIT_CLEAR" val="0"/>
  <p:tag name="KSO_WM_UNIT_LAYERLEVEL" val="1_1_1"/>
  <p:tag name="KSO_WM_UNIT_VALUE" val="395*129"/>
  <p:tag name="KSO_WM_UNIT_HIGHLIGHT" val="0"/>
  <p:tag name="KSO_WM_UNIT_COMPATIBLE" val="0"/>
  <p:tag name="KSO_WM_DIAGRAM_GROUP_CODE" val="l1-2"/>
</p:tagLst>
</file>

<file path=ppt/tags/tag35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9"/>
  <p:tag name="KSO_WM_UNIT_ID" val="custom160177_24*l_i*1_19"/>
  <p:tag name="KSO_WM_UNIT_CLEAR" val="1"/>
  <p:tag name="KSO_WM_UNIT_LAYERLEVEL" val="1_1"/>
  <p:tag name="KSO_WM_DIAGRAM_GROUP_CODE" val="l1-2"/>
</p:tagLst>
</file>

<file path=ppt/tags/tag35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0"/>
  <p:tag name="KSO_WM_UNIT_ID" val="custom160177_24*l_i*1_20"/>
  <p:tag name="KSO_WM_UNIT_CLEAR" val="1"/>
  <p:tag name="KSO_WM_UNIT_LAYERLEVEL" val="1_1"/>
  <p:tag name="KSO_WM_DIAGRAM_GROUP_CODE" val="l1-2"/>
</p:tagLst>
</file>

<file path=ppt/tags/tag35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1"/>
  <p:tag name="KSO_WM_UNIT_ID" val="custom160177_24*l_i*1_21"/>
  <p:tag name="KSO_WM_UNIT_CLEAR" val="1"/>
  <p:tag name="KSO_WM_UNIT_LAYERLEVEL" val="1_1"/>
  <p:tag name="KSO_WM_DIAGRAM_GROUP_CODE" val="l1-2"/>
</p:tagLst>
</file>

<file path=ppt/tags/tag35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2"/>
  <p:tag name="KSO_WM_UNIT_ID" val="custom160177_24*l_i*1_22"/>
  <p:tag name="KSO_WM_UNIT_CLEAR" val="1"/>
  <p:tag name="KSO_WM_UNIT_LAYERLEVEL" val="1_1"/>
  <p:tag name="KSO_WM_DIAGRAM_GROUP_CODE" val="l1-2"/>
</p:tagLst>
</file>

<file path=ppt/tags/tag35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3"/>
  <p:tag name="KSO_WM_UNIT_ID" val="custom160177_24*l_i*1_23"/>
  <p:tag name="KSO_WM_UNIT_CLEAR" val="1"/>
  <p:tag name="KSO_WM_UNIT_LAYERLEVEL" val="1_1"/>
  <p:tag name="KSO_WM_DIAGRAM_GROUP_CODE" val="l1-2"/>
</p:tagLst>
</file>

<file path=ppt/tags/tag35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4"/>
  <p:tag name="KSO_WM_UNIT_ID" val="custom160177_24*l_i*1_24"/>
  <p:tag name="KSO_WM_UNIT_CLEAR" val="1"/>
  <p:tag name="KSO_WM_UNIT_LAYERLEVEL" val="1_1"/>
  <p:tag name="KSO_WM_DIAGRAM_GROUP_CODE" val="l1-2"/>
</p:tagLst>
</file>

<file path=ppt/tags/tag35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4_1"/>
  <p:tag name="KSO_WM_UNIT_ID" val="custom160177_24*l_h_a*1_4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8*l_i*1_2"/>
  <p:tag name="KSO_WM_UNIT_CLEAR" val="1"/>
  <p:tag name="KSO_WM_UNIT_LAYERLEVEL" val="1_1"/>
  <p:tag name="KSO_WM_DIAGRAM_GROUP_CODE" val="l1-1"/>
</p:tagLst>
</file>

<file path=ppt/tags/tag36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24*l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6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5_1"/>
  <p:tag name="KSO_WM_UNIT_ID" val="custom160177_24*l_h_d*1_5_1"/>
  <p:tag name="KSO_WM_UNIT_CLEAR" val="0"/>
  <p:tag name="KSO_WM_UNIT_LAYERLEVEL" val="1_1_1"/>
  <p:tag name="KSO_WM_UNIT_VALUE" val="395*129"/>
  <p:tag name="KSO_WM_UNIT_HIGHLIGHT" val="0"/>
  <p:tag name="KSO_WM_UNIT_COMPATIBLE" val="0"/>
  <p:tag name="KSO_WM_DIAGRAM_GROUP_CODE" val="l1-2"/>
</p:tagLst>
</file>

<file path=ppt/tags/tag36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5"/>
  <p:tag name="KSO_WM_UNIT_ID" val="custom160177_24*l_i*1_25"/>
  <p:tag name="KSO_WM_UNIT_CLEAR" val="1"/>
  <p:tag name="KSO_WM_UNIT_LAYERLEVEL" val="1_1"/>
  <p:tag name="KSO_WM_DIAGRAM_GROUP_CODE" val="l1-2"/>
</p:tagLst>
</file>

<file path=ppt/tags/tag36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6"/>
  <p:tag name="KSO_WM_UNIT_ID" val="custom160177_24*l_i*1_26"/>
  <p:tag name="KSO_WM_UNIT_CLEAR" val="1"/>
  <p:tag name="KSO_WM_UNIT_LAYERLEVEL" val="1_1"/>
  <p:tag name="KSO_WM_DIAGRAM_GROUP_CODE" val="l1-2"/>
</p:tagLst>
</file>

<file path=ppt/tags/tag36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7"/>
  <p:tag name="KSO_WM_UNIT_ID" val="custom160177_24*l_i*1_27"/>
  <p:tag name="KSO_WM_UNIT_CLEAR" val="1"/>
  <p:tag name="KSO_WM_UNIT_LAYERLEVEL" val="1_1"/>
  <p:tag name="KSO_WM_DIAGRAM_GROUP_CODE" val="l1-2"/>
</p:tagLst>
</file>

<file path=ppt/tags/tag36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8"/>
  <p:tag name="KSO_WM_UNIT_ID" val="custom160177_24*l_i*1_28"/>
  <p:tag name="KSO_WM_UNIT_CLEAR" val="1"/>
  <p:tag name="KSO_WM_UNIT_LAYERLEVEL" val="1_1"/>
  <p:tag name="KSO_WM_DIAGRAM_GROUP_CODE" val="l1-2"/>
</p:tagLst>
</file>

<file path=ppt/tags/tag36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9"/>
  <p:tag name="KSO_WM_UNIT_ID" val="custom160177_24*l_i*1_29"/>
  <p:tag name="KSO_WM_UNIT_CLEAR" val="1"/>
  <p:tag name="KSO_WM_UNIT_LAYERLEVEL" val="1_1"/>
  <p:tag name="KSO_WM_DIAGRAM_GROUP_CODE" val="l1-2"/>
</p:tagLst>
</file>

<file path=ppt/tags/tag36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0"/>
  <p:tag name="KSO_WM_UNIT_ID" val="custom160177_24*l_i*1_30"/>
  <p:tag name="KSO_WM_UNIT_CLEAR" val="1"/>
  <p:tag name="KSO_WM_UNIT_LAYERLEVEL" val="1_1"/>
  <p:tag name="KSO_WM_DIAGRAM_GROUP_CODE" val="l1-2"/>
</p:tagLst>
</file>

<file path=ppt/tags/tag36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5_1"/>
  <p:tag name="KSO_WM_UNIT_ID" val="custom160177_24*l_h_a*1_5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6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5_1"/>
  <p:tag name="KSO_WM_UNIT_ID" val="custom160177_24*l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8*l_h_f*1_1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37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6_1"/>
  <p:tag name="KSO_WM_UNIT_ID" val="custom160177_24*l_h_d*1_6_1"/>
  <p:tag name="KSO_WM_UNIT_CLEAR" val="0"/>
  <p:tag name="KSO_WM_UNIT_LAYERLEVEL" val="1_1_1"/>
  <p:tag name="KSO_WM_UNIT_VALUE" val="395*129"/>
  <p:tag name="KSO_WM_UNIT_HIGHLIGHT" val="0"/>
  <p:tag name="KSO_WM_UNIT_COMPATIBLE" val="0"/>
  <p:tag name="KSO_WM_DIAGRAM_GROUP_CODE" val="l1-2"/>
</p:tagLst>
</file>

<file path=ppt/tags/tag37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1"/>
  <p:tag name="KSO_WM_UNIT_ID" val="custom160177_24*l_i*1_31"/>
  <p:tag name="KSO_WM_UNIT_CLEAR" val="1"/>
  <p:tag name="KSO_WM_UNIT_LAYERLEVEL" val="1_1"/>
  <p:tag name="KSO_WM_DIAGRAM_GROUP_CODE" val="l1-2"/>
</p:tagLst>
</file>

<file path=ppt/tags/tag37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2"/>
  <p:tag name="KSO_WM_UNIT_ID" val="custom160177_24*l_i*1_32"/>
  <p:tag name="KSO_WM_UNIT_CLEAR" val="1"/>
  <p:tag name="KSO_WM_UNIT_LAYERLEVEL" val="1_1"/>
  <p:tag name="KSO_WM_DIAGRAM_GROUP_CODE" val="l1-2"/>
</p:tagLst>
</file>

<file path=ppt/tags/tag37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3"/>
  <p:tag name="KSO_WM_UNIT_ID" val="custom160177_24*l_i*1_33"/>
  <p:tag name="KSO_WM_UNIT_CLEAR" val="1"/>
  <p:tag name="KSO_WM_UNIT_LAYERLEVEL" val="1_1"/>
  <p:tag name="KSO_WM_DIAGRAM_GROUP_CODE" val="l1-2"/>
</p:tagLst>
</file>

<file path=ppt/tags/tag37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4"/>
  <p:tag name="KSO_WM_UNIT_ID" val="custom160177_24*l_i*1_34"/>
  <p:tag name="KSO_WM_UNIT_CLEAR" val="1"/>
  <p:tag name="KSO_WM_UNIT_LAYERLEVEL" val="1_1"/>
  <p:tag name="KSO_WM_DIAGRAM_GROUP_CODE" val="l1-2"/>
</p:tagLst>
</file>

<file path=ppt/tags/tag37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5"/>
  <p:tag name="KSO_WM_UNIT_ID" val="custom160177_24*l_i*1_35"/>
  <p:tag name="KSO_WM_UNIT_CLEAR" val="1"/>
  <p:tag name="KSO_WM_UNIT_LAYERLEVEL" val="1_1"/>
  <p:tag name="KSO_WM_DIAGRAM_GROUP_CODE" val="l1-2"/>
</p:tagLst>
</file>

<file path=ppt/tags/tag37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6"/>
  <p:tag name="KSO_WM_UNIT_ID" val="custom160177_24*l_i*1_36"/>
  <p:tag name="KSO_WM_UNIT_CLEAR" val="1"/>
  <p:tag name="KSO_WM_UNIT_LAYERLEVEL" val="1_1"/>
  <p:tag name="KSO_WM_DIAGRAM_GROUP_CODE" val="l1-2"/>
</p:tagLst>
</file>

<file path=ppt/tags/tag37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a"/>
  <p:tag name="KSO_WM_UNIT_INDEX" val="1_6_1"/>
  <p:tag name="KSO_WM_UNIT_ID" val="custom160177_24*l_h_a*1_6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2"/>
</p:tagLst>
</file>

<file path=ppt/tags/tag37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6_1"/>
  <p:tag name="KSO_WM_UNIT_ID" val="custom160177_24*l_h_f*1_6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2"/>
</p:tagLst>
</file>

<file path=ppt/tags/tag37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4*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8*l_i*1_3"/>
  <p:tag name="KSO_WM_UNIT_CLEAR" val="1"/>
  <p:tag name="KSO_WM_UNIT_LAYERLEVEL" val="1_1"/>
  <p:tag name="KSO_WM_DIAGRAM_GROUP_CODE" val="l1-1"/>
</p:tagLst>
</file>

<file path=ppt/tags/tag380.xml><?xml version="1.0" encoding="utf-8"?>
<p:tagLst xmlns:p="http://schemas.openxmlformats.org/presentationml/2006/main">
  <p:tag name="KSO_WM_TEMPLATE_CATEGORY" val="custom"/>
  <p:tag name="KSO_WM_TEMPLATE_INDEX" val="160177"/>
  <p:tag name="KSO_WM_TAG_VERSION" val="1.0"/>
  <p:tag name="KSO_WM_SLIDE_ID" val="custom160177_24"/>
  <p:tag name="KSO_WM_SLIDE_INDEX" val="24"/>
  <p:tag name="KSO_WM_SLIDE_ITEM_CNT" val="6"/>
  <p:tag name="KSO_WM_SLIDE_LAYOUT" val="a_l"/>
  <p:tag name="KSO_WM_SLIDE_LAYOUT_CNT" val="1_1"/>
  <p:tag name="KSO_WM_SLIDE_TYPE" val="text"/>
  <p:tag name="KSO_WM_BEAUTIFY_FLAG" val="#wm#"/>
  <p:tag name="KSO_WM_SLIDE_POSITION" val="23*79"/>
  <p:tag name="KSO_WM_SLIDE_SIZE" val="914*417"/>
  <p:tag name="KSO_WM_DIAGRAM_GROUP_CODE" val="l1-2"/>
</p:tagLst>
</file>

<file path=ppt/tags/tag38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d"/>
  <p:tag name="KSO_WM_UNIT_INDEX" val="1"/>
  <p:tag name="KSO_WM_UNIT_ID" val="custom160177_25*d*1"/>
  <p:tag name="KSO_WM_UNIT_CLEAR" val="0"/>
  <p:tag name="KSO_WM_UNIT_LAYERLEVEL" val="1"/>
  <p:tag name="KSO_WM_UNIT_VALUE" val="989*1526"/>
  <p:tag name="KSO_WM_UNIT_HIGHLIGHT" val="0"/>
  <p:tag name="KSO_WM_UNIT_COMPATIBLE" val="0"/>
</p:tagLst>
</file>

<file path=ppt/tags/tag382.xml><?xml version="1.0" encoding="utf-8"?>
<p:tagLst xmlns:p="http://schemas.openxmlformats.org/presentationml/2006/main">
  <p:tag name="KSO_WM_TAG_VERSION" val="1.0"/>
  <p:tag name="KSO_WM_BEAUTIFY_FLAG" val="#wm#"/>
  <p:tag name="KSO_WM_UNIT_TYPE" val="i"/>
  <p:tag name="KSO_WM_UNIT_ID" val="custom160177_25*i*1"/>
  <p:tag name="KSO_WM_TEMPLATE_CATEGORY" val="custom"/>
  <p:tag name="KSO_WM_TEMPLATE_INDEX" val="160177"/>
  <p:tag name="KSO_WM_UNIT_INDEX" val="1"/>
</p:tagLst>
</file>

<file path=ppt/tags/tag383.xml><?xml version="1.0" encoding="utf-8"?>
<p:tagLst xmlns:p="http://schemas.openxmlformats.org/presentationml/2006/main">
  <p:tag name="KSO_WM_TAG_VERSION" val="1.0"/>
  <p:tag name="KSO_WM_BEAUTIFY_FLAG" val="#wm#"/>
  <p:tag name="KSO_WM_UNIT_TYPE" val="i"/>
  <p:tag name="KSO_WM_UNIT_ID" val="custom160177_25*i*7"/>
  <p:tag name="KSO_WM_TEMPLATE_CATEGORY" val="custom"/>
  <p:tag name="KSO_WM_TEMPLATE_INDEX" val="160177"/>
  <p:tag name="KSO_WM_UNIT_INDEX" val="7"/>
</p:tagLst>
</file>

<file path=ppt/tags/tag384.xml><?xml version="1.0" encoding="utf-8"?>
<p:tagLst xmlns:p="http://schemas.openxmlformats.org/presentationml/2006/main">
  <p:tag name="KSO_WM_TAG_VERSION" val="1.0"/>
  <p:tag name="KSO_WM_BEAUTIFY_FLAG" val="#wm#"/>
  <p:tag name="KSO_WM_UNIT_TYPE" val="i"/>
  <p:tag name="KSO_WM_UNIT_ID" val="custom160177_25*i*8"/>
  <p:tag name="KSO_WM_TEMPLATE_CATEGORY" val="custom"/>
  <p:tag name="KSO_WM_TEMPLATE_INDEX" val="160177"/>
  <p:tag name="KSO_WM_UNIT_INDEX" val="8"/>
</p:tagLst>
</file>

<file path=ppt/tags/tag385.xml><?xml version="1.0" encoding="utf-8"?>
<p:tagLst xmlns:p="http://schemas.openxmlformats.org/presentationml/2006/main">
  <p:tag name="KSO_WM_TAG_VERSION" val="1.0"/>
  <p:tag name="KSO_WM_BEAUTIFY_FLAG" val="#wm#"/>
  <p:tag name="KSO_WM_UNIT_TYPE" val="i"/>
  <p:tag name="KSO_WM_UNIT_ID" val="custom160177_25*i*9"/>
  <p:tag name="KSO_WM_TEMPLATE_CATEGORY" val="custom"/>
  <p:tag name="KSO_WM_TEMPLATE_INDEX" val="160177"/>
  <p:tag name="KSO_WM_UNIT_INDEX" val="9"/>
</p:tagLst>
</file>

<file path=ppt/tags/tag386.xml><?xml version="1.0" encoding="utf-8"?>
<p:tagLst xmlns:p="http://schemas.openxmlformats.org/presentationml/2006/main">
  <p:tag name="KSO_WM_TAG_VERSION" val="1.0"/>
  <p:tag name="KSO_WM_BEAUTIFY_FLAG" val="#wm#"/>
  <p:tag name="KSO_WM_UNIT_TYPE" val="i"/>
  <p:tag name="KSO_WM_UNIT_ID" val="custom160177_25*i*10"/>
  <p:tag name="KSO_WM_TEMPLATE_CATEGORY" val="custom"/>
  <p:tag name="KSO_WM_TEMPLATE_INDEX" val="160177"/>
  <p:tag name="KSO_WM_UNIT_INDEX" val="10"/>
</p:tagLst>
</file>

<file path=ppt/tags/tag387.xml><?xml version="1.0" encoding="utf-8"?>
<p:tagLst xmlns:p="http://schemas.openxmlformats.org/presentationml/2006/main">
  <p:tag name="KSO_WM_TAG_VERSION" val="1.0"/>
  <p:tag name="KSO_WM_BEAUTIFY_FLAG" val="#wm#"/>
  <p:tag name="KSO_WM_UNIT_TYPE" val="i"/>
  <p:tag name="KSO_WM_UNIT_ID" val="custom160177_25*i*11"/>
  <p:tag name="KSO_WM_TEMPLATE_CATEGORY" val="custom"/>
  <p:tag name="KSO_WM_TEMPLATE_INDEX" val="160177"/>
  <p:tag name="KSO_WM_UNIT_INDEX" val="11"/>
</p:tagLst>
</file>

<file path=ppt/tags/tag388.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h_a"/>
  <p:tag name="KSO_WM_UNIT_INDEX" val="1_1"/>
  <p:tag name="KSO_WM_UNIT_ID" val="custom160177_25*h_a*1_1"/>
  <p:tag name="KSO_WM_UNIT_CLEAR" val="1"/>
  <p:tag name="KSO_WM_UNIT_LAYERLEVEL" val="1_1"/>
  <p:tag name="KSO_WM_UNIT_VALUE" val="15"/>
  <p:tag name="KSO_WM_UNIT_HIGHLIGHT" val="0"/>
  <p:tag name="KSO_WM_UNIT_COMPATIBLE" val="0"/>
  <p:tag name="KSO_WM_UNIT_PRESET_TEXT_INDEX" val="3"/>
  <p:tag name="KSO_WM_UNIT_PRESET_TEXT_LEN" val="12"/>
</p:tagLst>
</file>

<file path=ppt/tags/tag38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h_f"/>
  <p:tag name="KSO_WM_UNIT_INDEX" val="1_1"/>
  <p:tag name="KSO_WM_UNIT_ID" val="custom160177_25*h_f*1_1"/>
  <p:tag name="KSO_WM_UNIT_CLEAR" val="1"/>
  <p:tag name="KSO_WM_UNIT_LAYERLEVEL" val="1_1"/>
  <p:tag name="KSO_WM_UNIT_VALUE" val="68"/>
  <p:tag name="KSO_WM_UNIT_HIGHLIGHT" val="0"/>
  <p:tag name="KSO_WM_UNIT_COMPATIBLE" val="0"/>
  <p:tag name="KSO_WM_UNIT_PRESET_TEXT_INDEX" val="4"/>
  <p:tag name="KSO_WM_UNIT_PRESET_TEXT_LEN" val="57"/>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8*l_h_f*1_2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39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5*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391.xml><?xml version="1.0" encoding="utf-8"?>
<p:tagLst xmlns:p="http://schemas.openxmlformats.org/presentationml/2006/main">
  <p:tag name="KSO_WM_TEMPLATE_CATEGORY" val="custom"/>
  <p:tag name="KSO_WM_TEMPLATE_INDEX" val="160177"/>
  <p:tag name="KSO_WM_TAG_VERSION" val="1.0"/>
  <p:tag name="KSO_WM_SLIDE_ID" val="custom160177_25"/>
  <p:tag name="KSO_WM_SLIDE_INDEX" val="25"/>
  <p:tag name="KSO_WM_SLIDE_ITEM_CNT" val="2"/>
  <p:tag name="KSO_WM_SLIDE_LAYOUT" val="a_d_h"/>
  <p:tag name="KSO_WM_SLIDE_LAYOUT_CNT" val="1_1_1"/>
  <p:tag name="KSO_WM_SLIDE_TYPE" val="text"/>
  <p:tag name="KSO_WM_BEAUTIFY_FLAG" val="#wm#"/>
  <p:tag name="KSO_WM_SLIDE_POSITION" val="68*167"/>
  <p:tag name="KSO_WM_SLIDE_SIZE" val="848*281"/>
</p:tagLst>
</file>

<file path=ppt/tags/tag39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1_1"/>
  <p:tag name="KSO_WM_UNIT_ID" val="custom160177_26*l_h_d*1_1_1"/>
  <p:tag name="KSO_WM_UNIT_CLEAR" val="0"/>
  <p:tag name="KSO_WM_UNIT_LAYERLEVEL" val="1_1_1"/>
  <p:tag name="KSO_WM_UNIT_VALUE" val="628*968"/>
  <p:tag name="KSO_WM_UNIT_HIGHLIGHT" val="0"/>
  <p:tag name="KSO_WM_UNIT_COMPATIBLE" val="0"/>
  <p:tag name="KSO_WM_DIAGRAM_GROUP_CODE" val="l1-3"/>
</p:tagLst>
</file>

<file path=ppt/tags/tag393.xml><?xml version="1.0" encoding="utf-8"?>
<p:tagLst xmlns:p="http://schemas.openxmlformats.org/presentationml/2006/main">
  <p:tag name="KSO_WM_TAG_VERSION" val="1.0"/>
  <p:tag name="KSO_WM_BEAUTIFY_FLAG" val="#wm#"/>
  <p:tag name="KSO_WM_UNIT_TYPE" val="i"/>
  <p:tag name="KSO_WM_UNIT_ID" val="custom160177_26*i*1"/>
  <p:tag name="KSO_WM_TEMPLATE_CATEGORY" val="custom"/>
  <p:tag name="KSO_WM_TEMPLATE_INDEX" val="160177"/>
  <p:tag name="KSO_WM_UNIT_INDEX" val="1"/>
</p:tagLst>
</file>

<file path=ppt/tags/tag39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6*l_i*1_1"/>
  <p:tag name="KSO_WM_UNIT_CLEAR" val="1"/>
  <p:tag name="KSO_WM_UNIT_LAYERLEVEL" val="1_1"/>
  <p:tag name="KSO_WM_DIAGRAM_GROUP_CODE" val="l1-3"/>
</p:tagLst>
</file>

<file path=ppt/tags/tag39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6*l_i*1_2"/>
  <p:tag name="KSO_WM_UNIT_CLEAR" val="1"/>
  <p:tag name="KSO_WM_UNIT_LAYERLEVEL" val="1_1"/>
  <p:tag name="KSO_WM_DIAGRAM_GROUP_CODE" val="l1-3"/>
</p:tagLst>
</file>

<file path=ppt/tags/tag39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6*l_i*1_3"/>
  <p:tag name="KSO_WM_UNIT_CLEAR" val="1"/>
  <p:tag name="KSO_WM_UNIT_LAYERLEVEL" val="1_1"/>
  <p:tag name="KSO_WM_DIAGRAM_GROUP_CODE" val="l1-3"/>
</p:tagLst>
</file>

<file path=ppt/tags/tag39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6*l_i*1_4"/>
  <p:tag name="KSO_WM_UNIT_CLEAR" val="1"/>
  <p:tag name="KSO_WM_UNIT_LAYERLEVEL" val="1_1"/>
  <p:tag name="KSO_WM_DIAGRAM_GROUP_CODE" val="l1-3"/>
</p:tagLst>
</file>

<file path=ppt/tags/tag39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26*l_i*1_5"/>
  <p:tag name="KSO_WM_UNIT_CLEAR" val="1"/>
  <p:tag name="KSO_WM_UNIT_LAYERLEVEL" val="1_1"/>
  <p:tag name="KSO_WM_DIAGRAM_GROUP_CODE" val="l1-3"/>
</p:tagLst>
</file>

<file path=ppt/tags/tag399.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l_h_a"/>
  <p:tag name="KSO_WM_UNIT_INDEX" val="1_1_1"/>
  <p:tag name="KSO_WM_UNIT_ID" val="custom160177_26*l_h_a*1_1_1"/>
  <p:tag name="KSO_WM_UNIT_CLEAR" val="1"/>
  <p:tag name="KSO_WM_UNIT_LAYERLEVEL" val="1_1_1"/>
  <p:tag name="KSO_WM_UNIT_VALUE" val="20"/>
  <p:tag name="KSO_WM_UNIT_HIGHLIGHT" val="0"/>
  <p:tag name="KSO_WM_UNIT_COMPATIBLE" val="0"/>
  <p:tag name="KSO_WM_UNIT_PRESET_TEXT_INDEX" val="3"/>
  <p:tag name="KSO_WM_UNIT_PRESET_TEXT_LEN" val="12"/>
  <p:tag name="KSO_WM_DIAGRAM_GROUP_CODE" val="l1-3"/>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8*l_i*1_4"/>
  <p:tag name="KSO_WM_UNIT_CLEAR" val="1"/>
  <p:tag name="KSO_WM_UNIT_LAYERLEVEL" val="1_1"/>
  <p:tag name="KSO_WM_DIAGRAM_GROUP_CODE" val="l1-1"/>
</p:tagLst>
</file>

<file path=ppt/tags/tag40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6*l_h_f*1_1_1"/>
  <p:tag name="KSO_WM_UNIT_CLEAR" val="1"/>
  <p:tag name="KSO_WM_UNIT_LAYERLEVEL" val="1_1_1"/>
  <p:tag name="KSO_WM_UNIT_VALUE" val="66"/>
  <p:tag name="KSO_WM_UNIT_HIGHLIGHT" val="0"/>
  <p:tag name="KSO_WM_UNIT_COMPATIBLE" val="0"/>
  <p:tag name="KSO_WM_UNIT_PRESET_TEXT_INDEX" val="5"/>
  <p:tag name="KSO_WM_UNIT_PRESET_TEXT_LEN" val="150"/>
  <p:tag name="KSO_WM_DIAGRAM_GROUP_CODE" val="l1-3"/>
</p:tagLst>
</file>

<file path=ppt/tags/tag40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h_d"/>
  <p:tag name="KSO_WM_UNIT_INDEX" val="1_2_1"/>
  <p:tag name="KSO_WM_UNIT_ID" val="custom160177_26*l_h_d*1_2_1"/>
  <p:tag name="KSO_WM_UNIT_CLEAR" val="0"/>
  <p:tag name="KSO_WM_UNIT_LAYERLEVEL" val="1_1_1"/>
  <p:tag name="KSO_WM_UNIT_VALUE" val="628*968"/>
  <p:tag name="KSO_WM_UNIT_HIGHLIGHT" val="0"/>
  <p:tag name="KSO_WM_UNIT_COMPATIBLE" val="0"/>
  <p:tag name="KSO_WM_DIAGRAM_GROUP_CODE" val="l1-3"/>
</p:tagLst>
</file>

<file path=ppt/tags/tag402.xml><?xml version="1.0" encoding="utf-8"?>
<p:tagLst xmlns:p="http://schemas.openxmlformats.org/presentationml/2006/main">
  <p:tag name="KSO_WM_TAG_VERSION" val="1.0"/>
  <p:tag name="KSO_WM_BEAUTIFY_FLAG" val="#wm#"/>
  <p:tag name="KSO_WM_UNIT_TYPE" val="i"/>
  <p:tag name="KSO_WM_UNIT_ID" val="custom160177_26*i*15"/>
  <p:tag name="KSO_WM_TEMPLATE_CATEGORY" val="custom"/>
  <p:tag name="KSO_WM_TEMPLATE_INDEX" val="160177"/>
  <p:tag name="KSO_WM_UNIT_INDEX" val="15"/>
</p:tagLst>
</file>

<file path=ppt/tags/tag40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26*l_i*1_6"/>
  <p:tag name="KSO_WM_UNIT_CLEAR" val="1"/>
  <p:tag name="KSO_WM_UNIT_LAYERLEVEL" val="1_1"/>
  <p:tag name="KSO_WM_DIAGRAM_GROUP_CODE" val="l1-3"/>
</p:tagLst>
</file>

<file path=ppt/tags/tag40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26*l_i*1_7"/>
  <p:tag name="KSO_WM_UNIT_CLEAR" val="1"/>
  <p:tag name="KSO_WM_UNIT_LAYERLEVEL" val="1_1"/>
  <p:tag name="KSO_WM_DIAGRAM_GROUP_CODE" val="l1-3"/>
</p:tagLst>
</file>

<file path=ppt/tags/tag40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8"/>
  <p:tag name="KSO_WM_UNIT_ID" val="custom160177_26*l_i*1_8"/>
  <p:tag name="KSO_WM_UNIT_CLEAR" val="1"/>
  <p:tag name="KSO_WM_UNIT_LAYERLEVEL" val="1_1"/>
  <p:tag name="KSO_WM_DIAGRAM_GROUP_CODE" val="l1-3"/>
</p:tagLst>
</file>

<file path=ppt/tags/tag40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9"/>
  <p:tag name="KSO_WM_UNIT_ID" val="custom160177_26*l_i*1_9"/>
  <p:tag name="KSO_WM_UNIT_CLEAR" val="1"/>
  <p:tag name="KSO_WM_UNIT_LAYERLEVEL" val="1_1"/>
  <p:tag name="KSO_WM_DIAGRAM_GROUP_CODE" val="l1-3"/>
</p:tagLst>
</file>

<file path=ppt/tags/tag40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0"/>
  <p:tag name="KSO_WM_UNIT_ID" val="custom160177_26*l_i*1_10"/>
  <p:tag name="KSO_WM_UNIT_CLEAR" val="1"/>
  <p:tag name="KSO_WM_UNIT_LAYERLEVEL" val="1_1"/>
  <p:tag name="KSO_WM_DIAGRAM_GROUP_CODE" val="l1-3"/>
</p:tagLst>
</file>

<file path=ppt/tags/tag408.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l_h_a"/>
  <p:tag name="KSO_WM_UNIT_INDEX" val="1_2_1"/>
  <p:tag name="KSO_WM_UNIT_ID" val="custom160177_26*l_h_a*1_2_1"/>
  <p:tag name="KSO_WM_UNIT_CLEAR" val="1"/>
  <p:tag name="KSO_WM_UNIT_LAYERLEVEL" val="1_1_1"/>
  <p:tag name="KSO_WM_UNIT_VALUE" val="20"/>
  <p:tag name="KSO_WM_UNIT_HIGHLIGHT" val="0"/>
  <p:tag name="KSO_WM_UNIT_COMPATIBLE" val="0"/>
  <p:tag name="KSO_WM_UNIT_PRESET_TEXT_INDEX" val="3"/>
  <p:tag name="KSO_WM_UNIT_PRESET_TEXT_LEN" val="12"/>
  <p:tag name="KSO_WM_DIAGRAM_GROUP_CODE" val="l1-3"/>
</p:tagLst>
</file>

<file path=ppt/tags/tag40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6*l_h_f*1_2_1"/>
  <p:tag name="KSO_WM_UNIT_CLEAR" val="1"/>
  <p:tag name="KSO_WM_UNIT_LAYERLEVEL" val="1_1_1"/>
  <p:tag name="KSO_WM_UNIT_VALUE" val="66"/>
  <p:tag name="KSO_WM_UNIT_HIGHLIGHT" val="0"/>
  <p:tag name="KSO_WM_UNIT_COMPATIBLE" val="0"/>
  <p:tag name="KSO_WM_UNIT_PRESET_TEXT_INDEX" val="5"/>
  <p:tag name="KSO_WM_UNIT_PRESET_TEXT_LEN" val="150"/>
  <p:tag name="KSO_WM_DIAGRAM_GROUP_CODE" val="l1-3"/>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8*l_h_f*1_3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41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6*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411.xml><?xml version="1.0" encoding="utf-8"?>
<p:tagLst xmlns:p="http://schemas.openxmlformats.org/presentationml/2006/main">
  <p:tag name="KSO_WM_TEMPLATE_CATEGORY" val="custom"/>
  <p:tag name="KSO_WM_TEMPLATE_INDEX" val="160177"/>
  <p:tag name="KSO_WM_TAG_VERSION" val="1.0"/>
  <p:tag name="KSO_WM_SLIDE_ID" val="custom160177_26"/>
  <p:tag name="KSO_WM_SLIDE_INDEX" val="26"/>
  <p:tag name="KSO_WM_SLIDE_ITEM_CNT" val="2"/>
  <p:tag name="KSO_WM_SLIDE_LAYOUT" val="a_l"/>
  <p:tag name="KSO_WM_SLIDE_LAYOUT_CNT" val="1_1"/>
  <p:tag name="KSO_WM_SLIDE_TYPE" val="text"/>
  <p:tag name="KSO_WM_BEAUTIFY_FLAG" val="#wm#"/>
  <p:tag name="KSO_WM_SLIDE_POSITION" val="99*78"/>
  <p:tag name="KSO_WM_SLIDE_SIZE" val="762*404"/>
  <p:tag name="KSO_WM_DIAGRAM_GROUP_CODE" val="l1-3"/>
</p:tagLst>
</file>

<file path=ppt/tags/tag412.xml><?xml version="1.0" encoding="utf-8"?>
<p:tagLst xmlns:p="http://schemas.openxmlformats.org/presentationml/2006/main">
  <p:tag name="KSO_WM_TAG_VERSION" val="1.0"/>
  <p:tag name="KSO_WM_BEAUTIFY_FLAG" val="#wm#"/>
  <p:tag name="KSO_WM_UNIT_TYPE" val="i"/>
  <p:tag name="KSO_WM_UNIT_ID" val="custom160177_27*i*0"/>
  <p:tag name="KSO_WM_TEMPLATE_CATEGORY" val="custom"/>
  <p:tag name="KSO_WM_TEMPLATE_INDEX" val="160177"/>
  <p:tag name="KSO_WM_UNIT_INDEX" val="0"/>
</p:tagLst>
</file>

<file path=ppt/tags/tag413.xml><?xml version="1.0" encoding="utf-8"?>
<p:tagLst xmlns:p="http://schemas.openxmlformats.org/presentationml/2006/main">
  <p:tag name="KSO_WM_TAG_VERSION" val="1.0"/>
  <p:tag name="KSO_WM_BEAUTIFY_FLAG" val="#wm#"/>
  <p:tag name="KSO_WM_UNIT_TYPE" val="i"/>
  <p:tag name="KSO_WM_UNIT_ID" val="custom160177_27*i*3"/>
  <p:tag name="KSO_WM_TEMPLATE_CATEGORY" val="custom"/>
  <p:tag name="KSO_WM_TEMPLATE_INDEX" val="160177"/>
  <p:tag name="KSO_WM_UNIT_INDEX" val="3"/>
</p:tagLst>
</file>

<file path=ppt/tags/tag414.xml><?xml version="1.0" encoding="utf-8"?>
<p:tagLst xmlns:p="http://schemas.openxmlformats.org/presentationml/2006/main">
  <p:tag name="KSO_WM_TAG_VERSION" val="1.0"/>
  <p:tag name="KSO_WM_BEAUTIFY_FLAG" val="#wm#"/>
  <p:tag name="KSO_WM_UNIT_TYPE" val="i"/>
  <p:tag name="KSO_WM_UNIT_ID" val="custom160177_27*i*4"/>
  <p:tag name="KSO_WM_TEMPLATE_CATEGORY" val="custom"/>
  <p:tag name="KSO_WM_TEMPLATE_INDEX" val="160177"/>
  <p:tag name="KSO_WM_UNIT_INDEX" val="4"/>
</p:tagLst>
</file>

<file path=ppt/tags/tag415.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a"/>
  <p:tag name="KSO_WM_UNIT_INDEX" val="1"/>
  <p:tag name="KSO_WM_UNIT_ID" val="custom160177_27*a*1"/>
  <p:tag name="KSO_WM_UNIT_CLEAR" val="1"/>
  <p:tag name="KSO_WM_UNIT_LAYERLEVEL" val="1"/>
  <p:tag name="KSO_WM_UNIT_VALUE" val="11"/>
  <p:tag name="KSO_WM_UNIT_ISCONTENTSTITLE" val="0"/>
  <p:tag name="KSO_WM_UNIT_HIGHLIGHT" val="0"/>
  <p:tag name="KSO_WM_UNIT_COMPATIBLE" val="0"/>
  <p:tag name="KSO_WM_UNIT_PRESET_TEXT_INDEX" val="3"/>
  <p:tag name="KSO_WM_UNIT_PRESET_TEXT_LEN" val="12"/>
  <p:tag name="KSO_WM_UNIT_BIND_DECORATION_IDS" val="custom160177_27*i*0"/>
</p:tagLst>
</file>

<file path=ppt/tags/tag41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f"/>
  <p:tag name="KSO_WM_UNIT_INDEX" val="1"/>
  <p:tag name="KSO_WM_UNIT_ID" val="custom160177_27*f*1"/>
  <p:tag name="KSO_WM_UNIT_CLEAR" val="1"/>
  <p:tag name="KSO_WM_UNIT_LAYERLEVEL" val="1"/>
  <p:tag name="KSO_WM_UNIT_VALUE" val="75"/>
  <p:tag name="KSO_WM_UNIT_HIGHLIGHT" val="0"/>
  <p:tag name="KSO_WM_UNIT_COMPATIBLE" val="0"/>
  <p:tag name="KSO_WM_UNIT_PRESET_TEXT_INDEX" val="5"/>
  <p:tag name="KSO_WM_UNIT_PRESET_TEXT_LEN" val="150"/>
</p:tagLst>
</file>

<file path=ppt/tags/tag417.xml><?xml version="1.0" encoding="utf-8"?>
<p:tagLst xmlns:p="http://schemas.openxmlformats.org/presentationml/2006/main">
  <p:tag name="KSO_WM_TEMPLATE_CATEGORY" val="custom"/>
  <p:tag name="KSO_WM_TEMPLATE_INDEX" val="160177"/>
  <p:tag name="KSO_WM_TAG_VERSION" val="1.0"/>
  <p:tag name="KSO_WM_SLIDE_ID" val="custom160177_27"/>
  <p:tag name="KSO_WM_SLIDE_INDEX" val="27"/>
  <p:tag name="KSO_WM_SLIDE_ITEM_CNT" val="1"/>
  <p:tag name="KSO_WM_SLIDE_LAYOUT" val="a_f"/>
  <p:tag name="KSO_WM_SLIDE_LAYOUT_CNT" val="1_1"/>
  <p:tag name="KSO_WM_SLIDE_TYPE" val="text"/>
  <p:tag name="KSO_WM_BEAUTIFY_FLAG" val="#wm#"/>
  <p:tag name="KSO_WM_SLIDE_POSITION" val="217*233"/>
  <p:tag name="KSO_WM_SLIDE_SIZE" val="527*112"/>
</p:tagLst>
</file>

<file path=ppt/tags/tag418.xml><?xml version="1.0" encoding="utf-8"?>
<p:tagLst xmlns:p="http://schemas.openxmlformats.org/presentationml/2006/main">
  <p:tag name="KSO_WM_TAG_VERSION" val="1.0"/>
  <p:tag name="KSO_WM_BEAUTIFY_FLAG" val="#wm#"/>
  <p:tag name="KSO_WM_UNIT_TYPE" val="i"/>
  <p:tag name="KSO_WM_UNIT_ID" val="custom160177_28*i*0"/>
  <p:tag name="KSO_WM_TEMPLATE_CATEGORY" val="custom"/>
  <p:tag name="KSO_WM_TEMPLATE_INDEX" val="160177"/>
  <p:tag name="KSO_WM_UNIT_INDEX" val="0"/>
</p:tagLst>
</file>

<file path=ppt/tags/tag41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28*l_i*1_1"/>
  <p:tag name="KSO_WM_UNIT_CLEAR" val="1"/>
  <p:tag name="KSO_WM_UNIT_LAYERLEVEL" val="1_1"/>
  <p:tag name="KSO_WM_DIAGRAM_GROUP_CODE" val="l1-4"/>
</p:tagLst>
</file>

<file path=ppt/tags/tag42.xml><?xml version="1.0" encoding="utf-8"?>
<p:tagLst xmlns:p="http://schemas.openxmlformats.org/presentationml/2006/main">
  <p:tag name="KSO_WM_TEMPLATE_CATEGORY" val="custom"/>
  <p:tag name="KSO_WM_TEMPLATE_INDEX" val="160177"/>
  <p:tag name="KSO_WM_TAG_VERSION" val="1.0"/>
  <p:tag name="KSO_WM_SLIDE_ID" val="custom160177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42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28*l_i*1_2"/>
  <p:tag name="KSO_WM_UNIT_CLEAR" val="1"/>
  <p:tag name="KSO_WM_UNIT_LAYERLEVEL" val="1_1"/>
  <p:tag name="KSO_WM_DIAGRAM_GROUP_CODE" val="l1-4"/>
</p:tagLst>
</file>

<file path=ppt/tags/tag421.xml><?xml version="1.0" encoding="utf-8"?>
<p:tagLst xmlns:p="http://schemas.openxmlformats.org/presentationml/2006/main">
  <p:tag name="KSO_WM_TAG_VERSION" val="1.0"/>
  <p:tag name="KSO_WM_BEAUTIFY_FLAG" val="#wm#"/>
  <p:tag name="KSO_WM_UNIT_TYPE" val="i"/>
  <p:tag name="KSO_WM_UNIT_ID" val="custom160177_28*i*5"/>
  <p:tag name="KSO_WM_TEMPLATE_CATEGORY" val="custom"/>
  <p:tag name="KSO_WM_TEMPLATE_INDEX" val="160177"/>
  <p:tag name="KSO_WM_UNIT_INDEX" val="5"/>
</p:tagLst>
</file>

<file path=ppt/tags/tag42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28*l_i*1_3"/>
  <p:tag name="KSO_WM_UNIT_CLEAR" val="1"/>
  <p:tag name="KSO_WM_UNIT_LAYERLEVEL" val="1_1"/>
  <p:tag name="KSO_WM_DIAGRAM_GROUP_CODE" val="l1-4"/>
</p:tagLst>
</file>

<file path=ppt/tags/tag42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28*l_i*1_4"/>
  <p:tag name="KSO_WM_UNIT_CLEAR" val="1"/>
  <p:tag name="KSO_WM_UNIT_LAYERLEVEL" val="1_1"/>
  <p:tag name="KSO_WM_DIAGRAM_GROUP_CODE" val="l1-4"/>
</p:tagLst>
</file>

<file path=ppt/tags/tag424.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l_h_a"/>
  <p:tag name="KSO_WM_UNIT_INDEX" val="1_1_1"/>
  <p:tag name="KSO_WM_UNIT_ID" val="custom160177_28*l_h_a*1_1_1"/>
  <p:tag name="KSO_WM_UNIT_CLEAR" val="1"/>
  <p:tag name="KSO_WM_UNIT_LAYERLEVEL" val="1_1_1"/>
  <p:tag name="KSO_WM_UNIT_VALUE" val="23"/>
  <p:tag name="KSO_WM_UNIT_HIGHLIGHT" val="0"/>
  <p:tag name="KSO_WM_UNIT_COMPATIBLE" val="0"/>
  <p:tag name="KSO_WM_UNIT_PRESET_TEXT_INDEX" val="3"/>
  <p:tag name="KSO_WM_UNIT_PRESET_TEXT_LEN" val="12"/>
  <p:tag name="KSO_WM_DIAGRAM_GROUP_CODE" val="l1-4"/>
</p:tagLst>
</file>

<file path=ppt/tags/tag42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28*l_h_f*1_1_1"/>
  <p:tag name="KSO_WM_UNIT_CLEAR" val="1"/>
  <p:tag name="KSO_WM_UNIT_LAYERLEVEL" val="1_1_1"/>
  <p:tag name="KSO_WM_UNIT_VALUE" val="50"/>
  <p:tag name="KSO_WM_UNIT_HIGHLIGHT" val="0"/>
  <p:tag name="KSO_WM_UNIT_COMPATIBLE" val="0"/>
  <p:tag name="KSO_WM_UNIT_PRESET_TEXT_INDEX" val="4"/>
  <p:tag name="KSO_WM_UNIT_PRESET_TEXT_LEN" val="57"/>
  <p:tag name="KSO_WM_DIAGRAM_GROUP_CODE" val="l1-4"/>
</p:tagLst>
</file>

<file path=ppt/tags/tag426.xml><?xml version="1.0" encoding="utf-8"?>
<p:tagLst xmlns:p="http://schemas.openxmlformats.org/presentationml/2006/main">
  <p:tag name="KSO_WM_TAG_VERSION" val="1.0"/>
  <p:tag name="KSO_WM_BEAUTIFY_FLAG" val="#wm#"/>
  <p:tag name="KSO_WM_TEMPLATE_CATEGORY" val="custom"/>
  <p:tag name="KSO_WM_TEMPLATE_INDEX" val="160177"/>
  <p:tag name="MH" val="20150921115102"/>
  <p:tag name="MH_LIBRARY" val="GRAPHIC"/>
  <p:tag name="MH_TYPE" val="SubTitle"/>
  <p:tag name="MH_ORDER" val="1"/>
  <p:tag name="KSO_WM_UNIT_TYPE" val="l_h_a"/>
  <p:tag name="KSO_WM_UNIT_INDEX" val="1_2_1"/>
  <p:tag name="KSO_WM_UNIT_ID" val="custom160177_28*l_h_a*1_2_1"/>
  <p:tag name="KSO_WM_UNIT_CLEAR" val="1"/>
  <p:tag name="KSO_WM_UNIT_LAYERLEVEL" val="1_1_1"/>
  <p:tag name="KSO_WM_UNIT_VALUE" val="23"/>
  <p:tag name="KSO_WM_UNIT_HIGHLIGHT" val="0"/>
  <p:tag name="KSO_WM_UNIT_COMPATIBLE" val="0"/>
  <p:tag name="KSO_WM_UNIT_PRESET_TEXT_INDEX" val="3"/>
  <p:tag name="KSO_WM_UNIT_PRESET_TEXT_LEN" val="12"/>
  <p:tag name="KSO_WM_DIAGRAM_GROUP_CODE" val="l1-4"/>
</p:tagLst>
</file>

<file path=ppt/tags/tag42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28*l_h_f*1_2_1"/>
  <p:tag name="KSO_WM_UNIT_CLEAR" val="1"/>
  <p:tag name="KSO_WM_UNIT_LAYERLEVEL" val="1_1_1"/>
  <p:tag name="KSO_WM_UNIT_VALUE" val="50"/>
  <p:tag name="KSO_WM_UNIT_HIGHLIGHT" val="0"/>
  <p:tag name="KSO_WM_UNIT_COMPATIBLE" val="0"/>
  <p:tag name="KSO_WM_UNIT_PRESET_TEXT_INDEX" val="4"/>
  <p:tag name="KSO_WM_UNIT_PRESET_TEXT_LEN" val="57"/>
  <p:tag name="KSO_WM_DIAGRAM_GROUP_CODE" val="l1-4"/>
</p:tagLst>
</file>

<file path=ppt/tags/tag428.xml><?xml version="1.0" encoding="utf-8"?>
<p:tagLst xmlns:p="http://schemas.openxmlformats.org/presentationml/2006/main">
  <p:tag name="KSO_WM_TEMPLATE_CATEGORY" val="custom"/>
  <p:tag name="KSO_WM_TEMPLATE_INDEX" val="160177"/>
  <p:tag name="KSO_WM_TAG_VERSION" val="1.0"/>
  <p:tag name="KSO_WM_SLIDE_ID" val="custom160177_28"/>
  <p:tag name="KSO_WM_SLIDE_INDEX" val="28"/>
  <p:tag name="KSO_WM_SLIDE_ITEM_CNT" val="2"/>
  <p:tag name="KSO_WM_SLIDE_LAYOUT" val="l"/>
  <p:tag name="KSO_WM_SLIDE_LAYOUT_CNT" val="1"/>
  <p:tag name="KSO_WM_SLIDE_TYPE" val="text"/>
  <p:tag name="KSO_WM_BEAUTIFY_FLAG" val="#wm#"/>
  <p:tag name="KSO_WM_SLIDE_POSITION" val="208*115"/>
  <p:tag name="KSO_WM_SLIDE_SIZE" val="545*314"/>
  <p:tag name="KSO_WM_DIAGRAM_GROUP_CODE" val="l1-4"/>
</p:tagLst>
</file>

<file path=ppt/tags/tag42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29*a*1"/>
  <p:tag name="KSO_WM_UNIT_CLEAR" val="1"/>
  <p:tag name="KSO_WM_UNIT_LAYERLEVEL" val="1"/>
  <p:tag name="KSO_WM_UNIT_VALUE" val="7"/>
  <p:tag name="KSO_WM_UNIT_ISCONTENTSTITLE" val="0"/>
  <p:tag name="KSO_WM_UNIT_HIGHLIGHT" val="0"/>
  <p:tag name="KSO_WM_UNIT_COMPATIBLE" val="0"/>
  <p:tag name="KSO_WM_UNIT_PRESET_TEXT" val="THANK YOU！"/>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9*l_i*1_1"/>
  <p:tag name="KSO_WM_UNIT_CLEAR" val="1"/>
  <p:tag name="KSO_WM_UNIT_LAYERLEVEL" val="1_1"/>
  <p:tag name="KSO_WM_DIAGRAM_GROUP_CODE" val="l1-1"/>
</p:tagLst>
</file>

<file path=ppt/tags/tag430.xml><?xml version="1.0" encoding="utf-8"?>
<p:tagLst xmlns:p="http://schemas.openxmlformats.org/presentationml/2006/main">
  <p:tag name="KSO_WM_TEMPLATE_CATEGORY" val="custom"/>
  <p:tag name="KSO_WM_TEMPLATE_INDEX" val="160177"/>
  <p:tag name="KSO_WM_TAG_VERSION" val="1.0"/>
  <p:tag name="KSO_WM_SLIDE_ID" val="custom160177_29"/>
  <p:tag name="KSO_WM_SLIDE_INDEX" val="29"/>
  <p:tag name="KSO_WM_SLIDE_ITEM_CNT" val="1"/>
  <p:tag name="KSO_WM_SLIDE_LAYOUT" val="a"/>
  <p:tag name="KSO_WM_SLIDE_LAYOUT_CNT" val="1"/>
  <p:tag name="KSO_WM_SLIDE_TYPE" val="endPage"/>
  <p:tag name="KSO_WM_BEAUTIFY_FLAG" val="#wm#"/>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9*a*1"/>
  <p:tag name="KSO_WM_UNIT_CLEAR" val="1"/>
  <p:tag name="KSO_WM_UNIT_LAYERLEVEL" val="1"/>
  <p:tag name="KSO_WM_UNIT_VALUE" val="6"/>
  <p:tag name="KSO_WM_UNIT_ISCONTENTSTITLE" val="1"/>
  <p:tag name="KSO_WM_UNIT_HIGHLIGHT" val="0"/>
  <p:tag name="KSO_WM_UNIT_COMPATIBLE" val="0"/>
  <p:tag name="KSO_WM_UNIT_PRESET_TEXT" val="CONTENTS"/>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9*l_i*1_2"/>
  <p:tag name="KSO_WM_UNIT_CLEAR" val="1"/>
  <p:tag name="KSO_WM_UNIT_LAYERLEVEL" val="1_1"/>
  <p:tag name="KSO_WM_DIAGRAM_GROUP_CODE" val="l1-1"/>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9*l_h_f*1_1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9*l_i*1_3"/>
  <p:tag name="KSO_WM_UNIT_CLEAR" val="1"/>
  <p:tag name="KSO_WM_UNIT_LAYERLEVEL" val="1_1"/>
  <p:tag name="KSO_WM_DIAGRAM_GROUP_CODE" val="l1-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9*l_h_f*1_2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9*l_i*1_4"/>
  <p:tag name="KSO_WM_UNIT_CLEAR" val="1"/>
  <p:tag name="KSO_WM_UNIT_LAYERLEVEL" val="1_1"/>
  <p:tag name="KSO_WM_DIAGRAM_GROUP_CODE" val="l1-1"/>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1"/>
  <p:tag name="KSO_WM_UNIT_ID" val="custom160177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9*l_h_f*1_3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9*l_i*1_5"/>
  <p:tag name="KSO_WM_UNIT_CLEAR" val="1"/>
  <p:tag name="KSO_WM_UNIT_LAYERLEVEL" val="1_1"/>
  <p:tag name="KSO_WM_DIAGRAM_GROUP_CODE" val="l1-1"/>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9*l_h_f*1_4_1"/>
  <p:tag name="KSO_WM_UNIT_CLEAR" val="1"/>
  <p:tag name="KSO_WM_UNIT_LAYERLEVEL" val="1_1_1"/>
  <p:tag name="KSO_WM_UNIT_VALUE" val="34"/>
  <p:tag name="KSO_WM_UNIT_HIGHLIGHT" val="0"/>
  <p:tag name="KSO_WM_UNIT_COMPATIBLE" val="0"/>
  <p:tag name="KSO_WM_UNIT_PRESET_TEXT_INDEX" val="3"/>
  <p:tag name="KSO_WM_UNIT_PRESET_TEXT_LEN" val="48"/>
  <p:tag name="KSO_WM_DIAGRAM_GROUP_CODE" val="l1-1"/>
</p:tagLst>
</file>

<file path=ppt/tags/tag53.xml><?xml version="1.0" encoding="utf-8"?>
<p:tagLst xmlns:p="http://schemas.openxmlformats.org/presentationml/2006/main">
  <p:tag name="KSO_WM_TEMPLATE_CATEGORY" val="custom"/>
  <p:tag name="KSO_WM_TEMPLATE_INDEX" val="160177"/>
  <p:tag name="KSO_WM_TAG_VERSION" val="1.0"/>
  <p:tag name="KSO_WM_SLIDE_ID" val="custom160177_9"/>
  <p:tag name="KSO_WM_SLIDE_INDEX" val="9"/>
  <p:tag name="KSO_WM_SLIDE_ITEM_CNT" val="4"/>
  <p:tag name="KSO_WM_SLIDE_LAYOUT" val="a_l"/>
  <p:tag name="KSO_WM_SLIDE_LAYOUT_CNT" val="1_1"/>
  <p:tag name="KSO_WM_SLIDE_TYPE" val="contents"/>
  <p:tag name="KSO_WM_BEAUTIFY_FLAG" val="#wm#"/>
  <p:tag name="KSO_WM_DIAGRAM_GROUP_CODE" val="l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10*l_i*1_1"/>
  <p:tag name="KSO_WM_UNIT_CLEAR" val="1"/>
  <p:tag name="KSO_WM_UNIT_LAYERLEVEL" val="1_1"/>
  <p:tag name="KSO_WM_DIAGRAM_GROUP_CODE" val="l1-1"/>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0*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10*l_i*1_2"/>
  <p:tag name="KSO_WM_UNIT_CLEAR" val="1"/>
  <p:tag name="KSO_WM_UNIT_LAYERLEVEL" val="1_1"/>
  <p:tag name="KSO_WM_DIAGRAM_GROUP_CODE" val="l1-1"/>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10*l_h_f*1_1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10*l_i*1_3"/>
  <p:tag name="KSO_WM_UNIT_CLEAR" val="1"/>
  <p:tag name="KSO_WM_UNIT_LAYERLEVEL" val="1_1"/>
  <p:tag name="KSO_WM_DIAGRAM_GROUP_CODE" val="l1-1"/>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10*l_h_f*1_2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6.xml><?xml version="1.0" encoding="utf-8"?>
<p:tagLst xmlns:p="http://schemas.openxmlformats.org/presentationml/2006/main">
  <p:tag name="KSO_WM_TEMPLATE_CATEGORY" val="custom"/>
  <p:tag name="KSO_WM_TEMPLATE_INDEX" val="160177"/>
  <p:tag name="KSO_WM_TAG_VERSION" val="1.0"/>
  <p:tag name="KSO_WM_SLIDE_ID" val="custom160177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10*l_i*1_4"/>
  <p:tag name="KSO_WM_UNIT_CLEAR" val="1"/>
  <p:tag name="KSO_WM_UNIT_LAYERLEVEL" val="1_1"/>
  <p:tag name="KSO_WM_DIAGRAM_GROUP_CODE" val="l1-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10*l_h_f*1_3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10*l_i*1_5"/>
  <p:tag name="KSO_WM_UNIT_CLEAR" val="1"/>
  <p:tag name="KSO_WM_UNIT_LAYERLEVEL" val="1_1"/>
  <p:tag name="KSO_WM_DIAGRAM_GROUP_CODE" val="l1-1"/>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5_1"/>
  <p:tag name="KSO_WM_UNIT_ID" val="custom160177_10*l_h_f*1_5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10*l_i*1_6"/>
  <p:tag name="KSO_WM_UNIT_CLEAR" val="1"/>
  <p:tag name="KSO_WM_UNIT_LAYERLEVEL" val="1_1"/>
  <p:tag name="KSO_WM_DIAGRAM_GROUP_CODE" val="l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10*l_h_f*1_4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66.xml><?xml version="1.0" encoding="utf-8"?>
<p:tagLst xmlns:p="http://schemas.openxmlformats.org/presentationml/2006/main">
  <p:tag name="KSO_WM_TEMPLATE_CATEGORY" val="custom"/>
  <p:tag name="KSO_WM_TEMPLATE_INDEX" val="160177"/>
  <p:tag name="KSO_WM_TAG_VERSION" val="1.0"/>
  <p:tag name="KSO_WM_SLIDE_ID" val="custom160177_10"/>
  <p:tag name="KSO_WM_SLIDE_INDEX" val="10"/>
  <p:tag name="KSO_WM_SLIDE_ITEM_CNT" val="5"/>
  <p:tag name="KSO_WM_SLIDE_LAYOUT" val="a_l"/>
  <p:tag name="KSO_WM_SLIDE_LAYOUT_CNT" val="1_1"/>
  <p:tag name="KSO_WM_SLIDE_TYPE" val="contents"/>
  <p:tag name="KSO_WM_BEAUTIFY_FLAG" val="#wm#"/>
  <p:tag name="KSO_WM_DIAGRAM_GROUP_CODE" val="l1-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1"/>
  <p:tag name="KSO_WM_UNIT_ID" val="custom160177_11*l_i*1_1"/>
  <p:tag name="KSO_WM_UNIT_CLEAR" val="1"/>
  <p:tag name="KSO_WM_UNIT_LAYERLEVEL" val="1_1"/>
  <p:tag name="KSO_WM_DIAGRAM_GROUP_CODE" val="l1-1"/>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1*a*1"/>
  <p:tag name="KSO_WM_UNIT_CLEAR" val="1"/>
  <p:tag name="KSO_WM_UNIT_LAYERLEVEL" val="1"/>
  <p:tag name="KSO_WM_UNIT_VALUE" val="6"/>
  <p:tag name="KSO_WM_UNIT_ISCONTENTSTITLE" val="1"/>
  <p:tag name="KSO_WM_UNIT_HIGHLIGHT" val="0"/>
  <p:tag name="KSO_WM_UNIT_COMPATIBLE" val="0"/>
  <p:tag name="KSO_WM_UNIT_PRESET_TEXT" val="CONTENTS"/>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2"/>
  <p:tag name="KSO_WM_UNIT_ID" val="custom160177_11*l_i*1_2"/>
  <p:tag name="KSO_WM_UNIT_CLEAR" val="1"/>
  <p:tag name="KSO_WM_UNIT_LAYERLEVEL" val="1_1"/>
  <p:tag name="KSO_WM_DIAGRAM_GROUP_CODE" val="l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1_1"/>
  <p:tag name="KSO_WM_UNIT_ID" val="custom160177_11*l_h_f*1_1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3"/>
  <p:tag name="KSO_WM_UNIT_ID" val="custom160177_11*l_i*1_3"/>
  <p:tag name="KSO_WM_UNIT_CLEAR" val="1"/>
  <p:tag name="KSO_WM_UNIT_LAYERLEVEL" val="1_1"/>
  <p:tag name="KSO_WM_DIAGRAM_GROUP_CODE" val="l1-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2_1"/>
  <p:tag name="KSO_WM_UNIT_ID" val="custom160177_11*l_h_f*1_2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4"/>
  <p:tag name="KSO_WM_UNIT_ID" val="custom160177_11*l_i*1_4"/>
  <p:tag name="KSO_WM_UNIT_CLEAR" val="1"/>
  <p:tag name="KSO_WM_UNIT_LAYERLEVEL" val="1_1"/>
  <p:tag name="KSO_WM_DIAGRAM_GROUP_CODE" val="l1-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3_1"/>
  <p:tag name="KSO_WM_UNIT_ID" val="custom160177_11*l_h_f*1_3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5"/>
  <p:tag name="KSO_WM_UNIT_ID" val="custom160177_11*l_i*1_5"/>
  <p:tag name="KSO_WM_UNIT_CLEAR" val="1"/>
  <p:tag name="KSO_WM_UNIT_LAYERLEVEL" val="1_1"/>
  <p:tag name="KSO_WM_DIAGRAM_GROUP_CODE" val="l1-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5_1"/>
  <p:tag name="KSO_WM_UNIT_ID" val="custom160177_11*l_h_f*1_5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6"/>
  <p:tag name="KSO_WM_UNIT_ID" val="custom160177_11*l_i*1_6"/>
  <p:tag name="KSO_WM_UNIT_CLEAR" val="1"/>
  <p:tag name="KSO_WM_UNIT_LAYERLEVEL" val="1_1"/>
  <p:tag name="KSO_WM_DIAGRAM_GROUP_CODE" val="l1-1"/>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4_1"/>
  <p:tag name="KSO_WM_UNIT_ID" val="custom160177_11*l_h_f*1_4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l_i"/>
  <p:tag name="KSO_WM_UNIT_INDEX" val="1_7"/>
  <p:tag name="KSO_WM_UNIT_ID" val="custom160177_11*l_i*1_7"/>
  <p:tag name="KSO_WM_UNIT_CLEAR" val="1"/>
  <p:tag name="KSO_WM_UNIT_LAYERLEVEL" val="1_1"/>
  <p:tag name="KSO_WM_DIAGRAM_GROUP_CODE" val="l1-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1"/>
  <p:tag name="KSO_WM_UNIT_ID" val="custom160177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l_h_f"/>
  <p:tag name="KSO_WM_UNIT_INDEX" val="1_6_1"/>
  <p:tag name="KSO_WM_UNIT_ID" val="custom160177_11*l_h_f*1_6_1"/>
  <p:tag name="KSO_WM_UNIT_CLEAR" val="1"/>
  <p:tag name="KSO_WM_UNIT_LAYERLEVEL" val="1_1_1"/>
  <p:tag name="KSO_WM_UNIT_VALUE" val="17"/>
  <p:tag name="KSO_WM_UNIT_HIGHLIGHT" val="0"/>
  <p:tag name="KSO_WM_UNIT_COMPATIBLE" val="0"/>
  <p:tag name="KSO_WM_UNIT_PRESET_TEXT_INDEX" val="3"/>
  <p:tag name="KSO_WM_UNIT_PRESET_TEXT_LEN" val="24"/>
  <p:tag name="KSO_WM_DIAGRAM_GROUP_CODE" val="l1-1"/>
</p:tagLst>
</file>

<file path=ppt/tags/tag81.xml><?xml version="1.0" encoding="utf-8"?>
<p:tagLst xmlns:p="http://schemas.openxmlformats.org/presentationml/2006/main">
  <p:tag name="KSO_WM_TEMPLATE_CATEGORY" val="custom"/>
  <p:tag name="KSO_WM_TEMPLATE_INDEX" val="160177"/>
  <p:tag name="KSO_WM_TAG_VERSION" val="1.0"/>
  <p:tag name="KSO_WM_SLIDE_ID" val="custom160177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82.xml><?xml version="1.0" encoding="utf-8"?>
<p:tagLst xmlns:p="http://schemas.openxmlformats.org/presentationml/2006/main">
  <p:tag name="KSO_WM_TAG_VERSION" val="1.0"/>
  <p:tag name="KSO_WM_BEAUTIFY_FLAG" val="#wm#"/>
  <p:tag name="KSO_WM_UNIT_TYPE" val="i"/>
  <p:tag name="KSO_WM_UNIT_ID" val="custom160177_12*i*0"/>
  <p:tag name="KSO_WM_TEMPLATE_CATEGORY" val="custom"/>
  <p:tag name="KSO_WM_TEMPLATE_INDEX" val="160177"/>
  <p:tag name="KSO_WM_UNIT_INDEX" val="0"/>
</p:tagLst>
</file>

<file path=ppt/tags/tag83.xml><?xml version="1.0" encoding="utf-8"?>
<p:tagLst xmlns:p="http://schemas.openxmlformats.org/presentationml/2006/main">
  <p:tag name="KSO_WM_TAG_VERSION" val="1.0"/>
  <p:tag name="KSO_WM_BEAUTIFY_FLAG" val="#wm#"/>
  <p:tag name="KSO_WM_UNIT_TYPE" val="i"/>
  <p:tag name="KSO_WM_UNIT_ID" val="custom160177_12*i*1"/>
  <p:tag name="KSO_WM_TEMPLATE_CATEGORY" val="custom"/>
  <p:tag name="KSO_WM_TEMPLATE_INDEX" val="160177"/>
  <p:tag name="KSO_WM_UNIT_INDEX" val="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f"/>
  <p:tag name="KSO_WM_UNIT_INDEX" val="1"/>
  <p:tag name="KSO_WM_UNIT_ID" val="custom160177_12*f*1"/>
  <p:tag name="KSO_WM_UNIT_CLEAR" val="1"/>
  <p:tag name="KSO_WM_UNIT_LAYERLEVEL" val="1"/>
  <p:tag name="KSO_WM_UNIT_VALUE" val="144"/>
  <p:tag name="KSO_WM_UNIT_HIGHLIGHT" val="0"/>
  <p:tag name="KSO_WM_UNIT_COMPATIBLE" val="0"/>
  <p:tag name="KSO_WM_UNIT_PRESET_TEXT_INDEX" val="5"/>
  <p:tag name="KSO_WM_UNIT_PRESET_TEXT_LEN" val="232"/>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2*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p="http://schemas.openxmlformats.org/presentationml/2006/main">
  <p:tag name="KSO_WM_TEMPLATE_CATEGORY" val="custom"/>
  <p:tag name="KSO_WM_TEMPLATE_INDEX" val="160177"/>
  <p:tag name="KSO_WM_TAG_VERSION" val="1.0"/>
  <p:tag name="KSO_WM_SLIDE_ID" val="custom160177_12"/>
  <p:tag name="KSO_WM_SLIDE_INDEX" val="12"/>
  <p:tag name="KSO_WM_SLIDE_ITEM_CNT" val="1"/>
  <p:tag name="KSO_WM_SLIDE_LAYOUT" val="a_f"/>
  <p:tag name="KSO_WM_SLIDE_LAYOUT_CNT" val="1_1"/>
  <p:tag name="KSO_WM_SLIDE_TYPE" val="text"/>
  <p:tag name="KSO_WM_BEAUTIFY_FLAG" val="#wm#"/>
  <p:tag name="KSO_WM_SLIDE_POSITION" val="387*190"/>
  <p:tag name="KSO_WM_SLIDE_SIZE" val="506*199"/>
</p:tagLst>
</file>

<file path=ppt/tags/tag8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3*a*1"/>
  <p:tag name="KSO_WM_UNIT_CLEAR" val="1"/>
  <p:tag name="KSO_WM_UNIT_LAYERLEVEL" val="1"/>
  <p:tag name="KSO_WM_UNIT_VALUE" val="75"/>
  <p:tag name="KSO_WM_UNIT_ISCONTENTSTITLE" val="0"/>
  <p:tag name="KSO_WM_UNIT_HIGHLIGHT" val="0"/>
  <p:tag name="KSO_WM_UNIT_COMPATIBLE" val="0"/>
  <p:tag name="KSO_WM_UNIT_PRESET_TEXT_INDEX" val="3"/>
  <p:tag name="KSO_WM_UNIT_PRESET_TEXT_LEN" val="17"/>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b"/>
  <p:tag name="KSO_WM_UNIT_INDEX" val="1"/>
  <p:tag name="KSO_WM_UNIT_ID" val="custom160177_13*b*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p="http://schemas.openxmlformats.org/presentationml/2006/main">
  <p:tag name="KSO_WM_TEMPLATE_CATEGORY" val="custom"/>
  <p:tag name="KSO_WM_TEMPLATE_INDEX" val="160177"/>
  <p:tag name="KSO_WM_TAG_VERSION" val="1.0"/>
  <p:tag name="KSO_WM_SLIDE_ID" val="custom160177_13"/>
  <p:tag name="KSO_WM_SLIDE_INDEX" val="13"/>
  <p:tag name="KSO_WM_SLIDE_ITEM_CNT" val="2"/>
  <p:tag name="KSO_WM_SLIDE_LAYOUT" val="a_b"/>
  <p:tag name="KSO_WM_SLIDE_LAYOUT_CNT" val="1_1"/>
  <p:tag name="KSO_WM_SLIDE_TYPE" val="sectionTitle"/>
  <p:tag name="KSO_WM_BEAUTIFY_FLAG" val="#wm#"/>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77"/>
  <p:tag name="KSO_WM_UNIT_TYPE" val="f"/>
  <p:tag name="KSO_WM_UNIT_INDEX" val="2"/>
  <p:tag name="KSO_WM_UNIT_ID" val="custom160177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1"/>
  <p:tag name="KSO_WM_UNIT_ID" val="custom160177_14*o_i*1_1"/>
  <p:tag name="KSO_WM_UNIT_CLEAR" val="1"/>
  <p:tag name="KSO_WM_UNIT_LAYERLEVEL" val="1_1"/>
  <p:tag name="KSO_WM_DIAGRAM_GROUP_CODE" val="o1-1"/>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2"/>
  <p:tag name="KSO_WM_UNIT_ID" val="custom160177_14*o_i*1_2"/>
  <p:tag name="KSO_WM_UNIT_CLEAR" val="1"/>
  <p:tag name="KSO_WM_UNIT_LAYERLEVEL" val="1_1"/>
  <p:tag name="KSO_WM_DIAGRAM_GROUP_CODE" val="o1-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3"/>
  <p:tag name="KSO_WM_UNIT_ID" val="custom160177_14*o_i*1_3"/>
  <p:tag name="KSO_WM_UNIT_CLEAR" val="1"/>
  <p:tag name="KSO_WM_UNIT_LAYERLEVEL" val="1_1"/>
  <p:tag name="KSO_WM_DIAGRAM_GROUP_CODE" val="o1-1"/>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i"/>
  <p:tag name="KSO_WM_UNIT_INDEX" val="1_4"/>
  <p:tag name="KSO_WM_UNIT_ID" val="custom160177_14*o_i*1_4"/>
  <p:tag name="KSO_WM_UNIT_CLEAR" val="1"/>
  <p:tag name="KSO_WM_UNIT_LAYERLEVEL" val="1_1"/>
  <p:tag name="KSO_WM_DIAGRAM_GROUP_CODE" val="o1-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1_1"/>
  <p:tag name="KSO_WM_UNIT_ID" val="custom160177_14*o_h_f*1_1_1"/>
  <p:tag name="KSO_WM_UNIT_CLEAR" val="1"/>
  <p:tag name="KSO_WM_UNIT_LAYERLEVEL" val="1_1_1"/>
  <p:tag name="KSO_WM_UNIT_VALUE" val="84"/>
  <p:tag name="KSO_WM_UNIT_HIGHLIGHT" val="0"/>
  <p:tag name="KSO_WM_UNIT_COMPATIBLE" val="0"/>
  <p:tag name="KSO_WM_UNIT_PRESET_TEXT_INDEX" val="5"/>
  <p:tag name="KSO_WM_UNIT_PRESET_TEXT_LEN" val="150"/>
  <p:tag name="KSO_WM_DIAGRAM_GROUP_CODE" val="o1-1"/>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177"/>
  <p:tag name="MH" val="20150921115827"/>
  <p:tag name="MH_LIBRARY" val="GRAPHIC"/>
  <p:tag name="MH_TYPE" val="Text"/>
  <p:tag name="MH_ORDER" val="1"/>
  <p:tag name="KSO_WM_UNIT_TYPE" val="o_h_f"/>
  <p:tag name="KSO_WM_UNIT_INDEX" val="1_2_1"/>
  <p:tag name="KSO_WM_UNIT_ID" val="custom160177_14*o_h_f*1_2_1"/>
  <p:tag name="KSO_WM_UNIT_CLEAR" val="1"/>
  <p:tag name="KSO_WM_UNIT_LAYERLEVEL" val="1_1_1"/>
  <p:tag name="KSO_WM_UNIT_VALUE" val="78"/>
  <p:tag name="KSO_WM_UNIT_HIGHLIGHT" val="0"/>
  <p:tag name="KSO_WM_UNIT_COMPATIBLE" val="0"/>
  <p:tag name="KSO_WM_UNIT_PRESET_TEXT_INDEX" val="5"/>
  <p:tag name="KSO_WM_UNIT_PRESET_TEXT_LEN" val="150"/>
  <p:tag name="KSO_WM_DIAGRAM_GROUP_CODE" val="o1-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1_1"/>
  <p:tag name="KSO_WM_UNIT_ID" val="custom160177_14*o_h_a*1_1_1"/>
  <p:tag name="KSO_WM_UNIT_CLEAR" val="1"/>
  <p:tag name="KSO_WM_UNIT_LAYERLEVEL" val="1_1_1"/>
  <p:tag name="KSO_WM_UNIT_VALUE" val="18"/>
  <p:tag name="KSO_WM_UNIT_HIGHLIGHT" val="0"/>
  <p:tag name="KSO_WM_UNIT_COMPATIBLE" val="0"/>
  <p:tag name="KSO_WM_DIAGRAM_GROUP_CODE" val="o1-1"/>
  <p:tag name="KSO_WM_UNIT_PRESET_TEXT" val="A"/>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177"/>
  <p:tag name="KSO_WM_UNIT_TYPE" val="o_h_a"/>
  <p:tag name="KSO_WM_UNIT_INDEX" val="1_2_1"/>
  <p:tag name="KSO_WM_UNIT_ID" val="custom160177_14*o_h_a*1_2_1"/>
  <p:tag name="KSO_WM_UNIT_CLEAR" val="1"/>
  <p:tag name="KSO_WM_UNIT_LAYERLEVEL" val="1_1_1"/>
  <p:tag name="KSO_WM_UNIT_VALUE" val="48"/>
  <p:tag name="KSO_WM_UNIT_HIGHLIGHT" val="0"/>
  <p:tag name="KSO_WM_UNIT_COMPATIBLE" val="0"/>
  <p:tag name="KSO_WM_DIAGRAM_GROUP_CODE" val="o1-1"/>
  <p:tag name="KSO_WM_UNIT_PRESET_TEXT" val="B"/>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177"/>
  <p:tag name="KSO_WM_UNIT_TYPE" val="a"/>
  <p:tag name="KSO_WM_UNIT_INDEX" val="1"/>
  <p:tag name="KSO_WM_UNIT_ID" val="custom160177_14*a*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p="http://schemas.openxmlformats.org/presentationml/2006/main">
  <p:tag name="KSO_WM_TEMPLATE_CATEGORY" val="custom"/>
  <p:tag name="KSO_WM_TEMPLATE_INDEX" val="160177"/>
  <p:tag name="KSO_WM_TAG_VERSION" val="1.0"/>
  <p:tag name="KSO_WM_SLIDE_ID" val="custom160177_14"/>
  <p:tag name="KSO_WM_SLIDE_INDEX" val="14"/>
  <p:tag name="KSO_WM_SLIDE_ITEM_CNT" val="2"/>
  <p:tag name="KSO_WM_SLIDE_LAYOUT" val="a_o"/>
  <p:tag name="KSO_WM_SLIDE_LAYOUT_CNT" val="1_1"/>
  <p:tag name="KSO_WM_SLIDE_TYPE" val="text"/>
  <p:tag name="KSO_WM_BEAUTIFY_FLAG" val="#wm#"/>
  <p:tag name="KSO_WM_SLIDE_POSITION" val="76*161"/>
  <p:tag name="KSO_WM_SLIDE_SIZE" val="788*266"/>
  <p:tag name="KSO_WM_DIAGRAM_GROUP_CODE" val="o1-1"/>
</p:tagLst>
</file>

<file path=ppt/theme/theme1.xml><?xml version="1.0" encoding="utf-8"?>
<a:theme xmlns:a="http://schemas.openxmlformats.org/drawingml/2006/main" name="A000120140530A99PPBG">
  <a:themeElements>
    <a:clrScheme name="自定义 751">
      <a:dk1>
        <a:srgbClr val="47494B"/>
      </a:dk1>
      <a:lt1>
        <a:srgbClr val="FFFFFF"/>
      </a:lt1>
      <a:dk2>
        <a:srgbClr val="454749"/>
      </a:dk2>
      <a:lt2>
        <a:srgbClr val="FFFFFF"/>
      </a:lt2>
      <a:accent1>
        <a:srgbClr val="22B1DE"/>
      </a:accent1>
      <a:accent2>
        <a:srgbClr val="0B99F9"/>
      </a:accent2>
      <a:accent3>
        <a:srgbClr val="7B93D7"/>
      </a:accent3>
      <a:accent4>
        <a:srgbClr val="8980CE"/>
      </a:accent4>
      <a:accent5>
        <a:srgbClr val="3DBFD1"/>
      </a:accent5>
      <a:accent6>
        <a:srgbClr val="FFC000"/>
      </a:accent6>
      <a:hlink>
        <a:srgbClr val="92D050"/>
      </a:hlink>
      <a:folHlink>
        <a:srgbClr val="AFB2B4"/>
      </a:folHlink>
    </a:clrScheme>
    <a:fontScheme name="自定义 10">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5695</Words>
  <Application>WPS 演示</Application>
  <PresentationFormat>宽屏</PresentationFormat>
  <Paragraphs>412</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Arial</vt:lpstr>
      <vt:lpstr>宋体</vt:lpstr>
      <vt:lpstr>Wingdings</vt:lpstr>
      <vt:lpstr>微软雅黑</vt:lpstr>
      <vt:lpstr>Calibri</vt:lpstr>
      <vt:lpstr>黑体</vt:lpstr>
      <vt:lpstr>A000120140530A99PPBG</vt:lpstr>
      <vt:lpstr>LOREM IPSUM DOLOR LOREM </vt:lpstr>
      <vt:lpstr>PowerPoint 演示文稿</vt:lpstr>
      <vt:lpstr>PowerPoint 演示文稿</vt:lpstr>
      <vt:lpstr>PowerPoint 演示文稿</vt:lpstr>
      <vt:lpstr>LOREM IPSUM DOLOR LOREM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LOREM IPSUM DOLOR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jicheng</dc:creator>
  <cp:lastModifiedBy>jicheng</cp:lastModifiedBy>
  <cp:revision>8</cp:revision>
  <dcterms:created xsi:type="dcterms:W3CDTF">2016-10-23T12:49:47Z</dcterms:created>
  <dcterms:modified xsi:type="dcterms:W3CDTF">2016-10-23T13:29:59Z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